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4" r:id="rId1"/>
  </p:sldMasterIdLst>
  <p:notesMasterIdLst>
    <p:notesMasterId r:id="rId62"/>
  </p:notesMasterIdLst>
  <p:sldIdLst>
    <p:sldId id="256" r:id="rId2"/>
    <p:sldId id="261" r:id="rId3"/>
    <p:sldId id="257" r:id="rId4"/>
    <p:sldId id="263" r:id="rId5"/>
    <p:sldId id="268" r:id="rId6"/>
    <p:sldId id="271" r:id="rId7"/>
    <p:sldId id="272" r:id="rId8"/>
    <p:sldId id="273" r:id="rId9"/>
    <p:sldId id="274" r:id="rId10"/>
    <p:sldId id="275" r:id="rId11"/>
    <p:sldId id="276" r:id="rId12"/>
    <p:sldId id="277" r:id="rId13"/>
    <p:sldId id="278" r:id="rId14"/>
    <p:sldId id="269" r:id="rId15"/>
    <p:sldId id="258" r:id="rId16"/>
    <p:sldId id="279" r:id="rId17"/>
    <p:sldId id="280" r:id="rId18"/>
    <p:sldId id="281" r:id="rId19"/>
    <p:sldId id="260" r:id="rId20"/>
    <p:sldId id="265" r:id="rId21"/>
    <p:sldId id="266" r:id="rId22"/>
    <p:sldId id="267"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270"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68" autoAdjust="0"/>
    <p:restoredTop sz="94660"/>
  </p:normalViewPr>
  <p:slideViewPr>
    <p:cSldViewPr snapToGrid="0">
      <p:cViewPr varScale="1">
        <p:scale>
          <a:sx n="101" d="100"/>
          <a:sy n="101" d="100"/>
        </p:scale>
        <p:origin x="14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9.png"/><Relationship Id="rId7" Type="http://schemas.openxmlformats.org/officeDocument/2006/relationships/image" Target="../media/image1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7.png"/><Relationship Id="rId7" Type="http://schemas.openxmlformats.org/officeDocument/2006/relationships/image" Target="../media/image14.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8.svg"/></Relationships>
</file>

<file path=ppt/diagrams/_rels/data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43.svg"/></Relationships>
</file>

<file path=ppt/diagrams/_rels/data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47.svg"/></Relationships>
</file>

<file path=ppt/diagrams/_rels/data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ata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ata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9.svg"/><Relationship Id="rId1" Type="http://schemas.openxmlformats.org/officeDocument/2006/relationships/image" Target="../media/image48.png"/><Relationship Id="rId4" Type="http://schemas.openxmlformats.org/officeDocument/2006/relationships/image" Target="../media/image67.svg"/></Relationships>
</file>

<file path=ppt/diagrams/_rels/data26.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68.png"/><Relationship Id="rId7" Type="http://schemas.openxmlformats.org/officeDocument/2006/relationships/image" Target="../media/image75.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ata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4" Type="http://schemas.openxmlformats.org/officeDocument/2006/relationships/image" Target="../media/image80.svg"/></Relationships>
</file>

<file path=ppt/diagrams/_rels/data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33.png"/><Relationship Id="rId4" Type="http://schemas.openxmlformats.org/officeDocument/2006/relationships/image" Target="../media/image83.svg"/></Relationships>
</file>

<file path=ppt/diagrams/_rels/data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78.svg"/></Relationships>
</file>

<file path=ppt/diagrams/_rels/data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_rels/data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9.png"/><Relationship Id="rId7" Type="http://schemas.openxmlformats.org/officeDocument/2006/relationships/image" Target="../media/image1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7.png"/><Relationship Id="rId7" Type="http://schemas.openxmlformats.org/officeDocument/2006/relationships/image" Target="../media/image14.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8.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43.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47.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9.svg"/><Relationship Id="rId1" Type="http://schemas.openxmlformats.org/officeDocument/2006/relationships/image" Target="../media/image48.png"/><Relationship Id="rId4" Type="http://schemas.openxmlformats.org/officeDocument/2006/relationships/image" Target="../media/image67.svg"/></Relationships>
</file>

<file path=ppt/diagrams/_rels/drawing26.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68.png"/><Relationship Id="rId7" Type="http://schemas.openxmlformats.org/officeDocument/2006/relationships/image" Target="../media/image75.pn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4" Type="http://schemas.openxmlformats.org/officeDocument/2006/relationships/image" Target="../media/image80.svg"/></Relationships>
</file>

<file path=ppt/diagrams/_rels/drawing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33.png"/><Relationship Id="rId4" Type="http://schemas.openxmlformats.org/officeDocument/2006/relationships/image" Target="../media/image83.svg"/></Relationships>
</file>

<file path=ppt/diagrams/_rels/drawing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78.svg"/></Relationships>
</file>

<file path=ppt/diagrams/_rels/drawing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4" Type="http://schemas.openxmlformats.org/officeDocument/2006/relationships/image" Target="../media/image9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9784A1-8065-45F9-BFE5-369153CCCEF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51BE554-1613-4023-8342-346ABB5E8A5D}">
      <dgm:prSet/>
      <dgm:spPr/>
      <dgm:t>
        <a:bodyPr/>
        <a:lstStyle/>
        <a:p>
          <a:r>
            <a:rPr lang="es-CL" baseline="0"/>
            <a:t>Art.1.438: </a:t>
          </a:r>
          <a:r>
            <a:rPr lang="es-MX" baseline="0"/>
            <a:t>Contrato o convención es un acto por el cual una parte se obliga para con otra a dar, hacer o no hacer alguna cosa. Cada parte puede ser una o muchas personas.</a:t>
          </a:r>
          <a:endParaRPr lang="en-US"/>
        </a:p>
      </dgm:t>
    </dgm:pt>
    <dgm:pt modelId="{3BFEC125-AEBB-492B-9E57-B65D5D223272}" type="parTrans" cxnId="{9E9F0400-84B0-481C-897A-A9E35560A7B2}">
      <dgm:prSet/>
      <dgm:spPr/>
      <dgm:t>
        <a:bodyPr/>
        <a:lstStyle/>
        <a:p>
          <a:endParaRPr lang="en-US"/>
        </a:p>
      </dgm:t>
    </dgm:pt>
    <dgm:pt modelId="{4BF64FB1-4058-469A-B615-F18B34569A70}" type="sibTrans" cxnId="{9E9F0400-84B0-481C-897A-A9E35560A7B2}">
      <dgm:prSet/>
      <dgm:spPr/>
      <dgm:t>
        <a:bodyPr/>
        <a:lstStyle/>
        <a:p>
          <a:endParaRPr lang="en-US"/>
        </a:p>
      </dgm:t>
    </dgm:pt>
    <dgm:pt modelId="{34F8438E-3FF3-4104-8997-B91A7EC79F2C}">
      <dgm:prSet/>
      <dgm:spPr/>
      <dgm:t>
        <a:bodyPr/>
        <a:lstStyle/>
        <a:p>
          <a:r>
            <a:rPr lang="es-CL" baseline="0"/>
            <a:t>Clasificación.</a:t>
          </a:r>
          <a:endParaRPr lang="en-US"/>
        </a:p>
      </dgm:t>
    </dgm:pt>
    <dgm:pt modelId="{40A5DC9C-2927-4644-A673-7F8E86F1C1A1}" type="parTrans" cxnId="{8D19421D-DB47-4F63-9A71-A172245354E2}">
      <dgm:prSet/>
      <dgm:spPr/>
      <dgm:t>
        <a:bodyPr/>
        <a:lstStyle/>
        <a:p>
          <a:endParaRPr lang="en-US"/>
        </a:p>
      </dgm:t>
    </dgm:pt>
    <dgm:pt modelId="{51BC5B5C-8B82-46D8-B1FF-ABF202E8EEFF}" type="sibTrans" cxnId="{8D19421D-DB47-4F63-9A71-A172245354E2}">
      <dgm:prSet/>
      <dgm:spPr/>
      <dgm:t>
        <a:bodyPr/>
        <a:lstStyle/>
        <a:p>
          <a:endParaRPr lang="en-US"/>
        </a:p>
      </dgm:t>
    </dgm:pt>
    <dgm:pt modelId="{482D34F1-FEF5-4FDA-8655-BDBCE46FDE27}">
      <dgm:prSet/>
      <dgm:spPr/>
      <dgm:t>
        <a:bodyPr/>
        <a:lstStyle/>
        <a:p>
          <a:r>
            <a:rPr lang="es-CL" baseline="0"/>
            <a:t>Elementos.</a:t>
          </a:r>
          <a:endParaRPr lang="en-US"/>
        </a:p>
      </dgm:t>
    </dgm:pt>
    <dgm:pt modelId="{D862391F-DBBA-4E25-ABA4-F994A6F58114}" type="parTrans" cxnId="{DF694D24-C99D-445F-B706-D5F1D77FB705}">
      <dgm:prSet/>
      <dgm:spPr/>
      <dgm:t>
        <a:bodyPr/>
        <a:lstStyle/>
        <a:p>
          <a:endParaRPr lang="en-US"/>
        </a:p>
      </dgm:t>
    </dgm:pt>
    <dgm:pt modelId="{5BFD8F93-E3E5-4628-8CA5-930D2B430389}" type="sibTrans" cxnId="{DF694D24-C99D-445F-B706-D5F1D77FB705}">
      <dgm:prSet/>
      <dgm:spPr/>
      <dgm:t>
        <a:bodyPr/>
        <a:lstStyle/>
        <a:p>
          <a:endParaRPr lang="en-US"/>
        </a:p>
      </dgm:t>
    </dgm:pt>
    <dgm:pt modelId="{8492120A-7E0D-4FB5-91DD-A3F296657D2F}" type="pres">
      <dgm:prSet presAssocID="{E39784A1-8065-45F9-BFE5-369153CCCEF9}" presName="root" presStyleCnt="0">
        <dgm:presLayoutVars>
          <dgm:dir/>
          <dgm:resizeHandles val="exact"/>
        </dgm:presLayoutVars>
      </dgm:prSet>
      <dgm:spPr/>
    </dgm:pt>
    <dgm:pt modelId="{CB479379-0CE8-4223-9218-6F2BD351C1EA}" type="pres">
      <dgm:prSet presAssocID="{B51BE554-1613-4023-8342-346ABB5E8A5D}" presName="compNode" presStyleCnt="0"/>
      <dgm:spPr/>
    </dgm:pt>
    <dgm:pt modelId="{1D526141-EC5E-41C9-9411-C5F609B823D1}" type="pres">
      <dgm:prSet presAssocID="{B51BE554-1613-4023-8342-346ABB5E8A5D}" presName="bgRect" presStyleLbl="bgShp" presStyleIdx="0" presStyleCnt="3"/>
      <dgm:spPr/>
    </dgm:pt>
    <dgm:pt modelId="{1E7D1502-45DD-467C-9692-FE4D96AD640A}" type="pres">
      <dgm:prSet presAssocID="{B51BE554-1613-4023-8342-346ABB5E8A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1783F6B7-0A3E-4FD4-978A-9AEC9D65C447}" type="pres">
      <dgm:prSet presAssocID="{B51BE554-1613-4023-8342-346ABB5E8A5D}" presName="spaceRect" presStyleCnt="0"/>
      <dgm:spPr/>
    </dgm:pt>
    <dgm:pt modelId="{66D53C88-E6EF-4F8F-8024-288659A41DBD}" type="pres">
      <dgm:prSet presAssocID="{B51BE554-1613-4023-8342-346ABB5E8A5D}" presName="parTx" presStyleLbl="revTx" presStyleIdx="0" presStyleCnt="3">
        <dgm:presLayoutVars>
          <dgm:chMax val="0"/>
          <dgm:chPref val="0"/>
        </dgm:presLayoutVars>
      </dgm:prSet>
      <dgm:spPr/>
    </dgm:pt>
    <dgm:pt modelId="{98B3284A-C81F-49D8-A54B-E7FEF90A647D}" type="pres">
      <dgm:prSet presAssocID="{4BF64FB1-4058-469A-B615-F18B34569A70}" presName="sibTrans" presStyleCnt="0"/>
      <dgm:spPr/>
    </dgm:pt>
    <dgm:pt modelId="{1C4C4FEA-8AC5-4FEA-BE3A-F273CD2C755F}" type="pres">
      <dgm:prSet presAssocID="{34F8438E-3FF3-4104-8997-B91A7EC79F2C}" presName="compNode" presStyleCnt="0"/>
      <dgm:spPr/>
    </dgm:pt>
    <dgm:pt modelId="{8DDC8A54-76B8-4E74-961D-8804C4DE8FB4}" type="pres">
      <dgm:prSet presAssocID="{34F8438E-3FF3-4104-8997-B91A7EC79F2C}" presName="bgRect" presStyleLbl="bgShp" presStyleIdx="1" presStyleCnt="3"/>
      <dgm:spPr/>
    </dgm:pt>
    <dgm:pt modelId="{AA527167-CF8E-4BE3-AC69-1651EC0D0F09}" type="pres">
      <dgm:prSet presAssocID="{34F8438E-3FF3-4104-8997-B91A7EC79F2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strella"/>
        </a:ext>
      </dgm:extLst>
    </dgm:pt>
    <dgm:pt modelId="{F6729897-82DC-4145-89C4-4C0FCADC62D4}" type="pres">
      <dgm:prSet presAssocID="{34F8438E-3FF3-4104-8997-B91A7EC79F2C}" presName="spaceRect" presStyleCnt="0"/>
      <dgm:spPr/>
    </dgm:pt>
    <dgm:pt modelId="{E245DEAE-DED0-49FC-A124-C3FE0AE46AD8}" type="pres">
      <dgm:prSet presAssocID="{34F8438E-3FF3-4104-8997-B91A7EC79F2C}" presName="parTx" presStyleLbl="revTx" presStyleIdx="1" presStyleCnt="3">
        <dgm:presLayoutVars>
          <dgm:chMax val="0"/>
          <dgm:chPref val="0"/>
        </dgm:presLayoutVars>
      </dgm:prSet>
      <dgm:spPr/>
    </dgm:pt>
    <dgm:pt modelId="{2E52778E-A830-4664-A11B-9DD42D161EB8}" type="pres">
      <dgm:prSet presAssocID="{51BC5B5C-8B82-46D8-B1FF-ABF202E8EEFF}" presName="sibTrans" presStyleCnt="0"/>
      <dgm:spPr/>
    </dgm:pt>
    <dgm:pt modelId="{95703AE8-54D4-4CB9-AF19-A44872195F94}" type="pres">
      <dgm:prSet presAssocID="{482D34F1-FEF5-4FDA-8655-BDBCE46FDE27}" presName="compNode" presStyleCnt="0"/>
      <dgm:spPr/>
    </dgm:pt>
    <dgm:pt modelId="{94894DED-FD1A-4C86-8FCE-A6743395A802}" type="pres">
      <dgm:prSet presAssocID="{482D34F1-FEF5-4FDA-8655-BDBCE46FDE27}" presName="bgRect" presStyleLbl="bgShp" presStyleIdx="2" presStyleCnt="3"/>
      <dgm:spPr/>
    </dgm:pt>
    <dgm:pt modelId="{07FEABB9-99C2-4FAF-95D6-971189DEB3D1}" type="pres">
      <dgm:prSet presAssocID="{482D34F1-FEF5-4FDA-8655-BDBCE46FDE2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Átomo"/>
        </a:ext>
      </dgm:extLst>
    </dgm:pt>
    <dgm:pt modelId="{146B6FE6-C6DE-4F52-A87F-9ED02C787286}" type="pres">
      <dgm:prSet presAssocID="{482D34F1-FEF5-4FDA-8655-BDBCE46FDE27}" presName="spaceRect" presStyleCnt="0"/>
      <dgm:spPr/>
    </dgm:pt>
    <dgm:pt modelId="{B2882419-8A07-4A34-9176-EFF135CE5CD0}" type="pres">
      <dgm:prSet presAssocID="{482D34F1-FEF5-4FDA-8655-BDBCE46FDE27}" presName="parTx" presStyleLbl="revTx" presStyleIdx="2" presStyleCnt="3">
        <dgm:presLayoutVars>
          <dgm:chMax val="0"/>
          <dgm:chPref val="0"/>
        </dgm:presLayoutVars>
      </dgm:prSet>
      <dgm:spPr/>
    </dgm:pt>
  </dgm:ptLst>
  <dgm:cxnLst>
    <dgm:cxn modelId="{9E9F0400-84B0-481C-897A-A9E35560A7B2}" srcId="{E39784A1-8065-45F9-BFE5-369153CCCEF9}" destId="{B51BE554-1613-4023-8342-346ABB5E8A5D}" srcOrd="0" destOrd="0" parTransId="{3BFEC125-AEBB-492B-9E57-B65D5D223272}" sibTransId="{4BF64FB1-4058-469A-B615-F18B34569A70}"/>
    <dgm:cxn modelId="{52D15214-7908-4CB2-AE29-1D5FA836074C}" type="presOf" srcId="{B51BE554-1613-4023-8342-346ABB5E8A5D}" destId="{66D53C88-E6EF-4F8F-8024-288659A41DBD}" srcOrd="0" destOrd="0" presId="urn:microsoft.com/office/officeart/2018/2/layout/IconVerticalSolidList"/>
    <dgm:cxn modelId="{8D19421D-DB47-4F63-9A71-A172245354E2}" srcId="{E39784A1-8065-45F9-BFE5-369153CCCEF9}" destId="{34F8438E-3FF3-4104-8997-B91A7EC79F2C}" srcOrd="1" destOrd="0" parTransId="{40A5DC9C-2927-4644-A673-7F8E86F1C1A1}" sibTransId="{51BC5B5C-8B82-46D8-B1FF-ABF202E8EEFF}"/>
    <dgm:cxn modelId="{B0A6581F-22B0-40DA-A721-436B9D043001}" type="presOf" srcId="{E39784A1-8065-45F9-BFE5-369153CCCEF9}" destId="{8492120A-7E0D-4FB5-91DD-A3F296657D2F}" srcOrd="0" destOrd="0" presId="urn:microsoft.com/office/officeart/2018/2/layout/IconVerticalSolidList"/>
    <dgm:cxn modelId="{DF694D24-C99D-445F-B706-D5F1D77FB705}" srcId="{E39784A1-8065-45F9-BFE5-369153CCCEF9}" destId="{482D34F1-FEF5-4FDA-8655-BDBCE46FDE27}" srcOrd="2" destOrd="0" parTransId="{D862391F-DBBA-4E25-ABA4-F994A6F58114}" sibTransId="{5BFD8F93-E3E5-4628-8CA5-930D2B430389}"/>
    <dgm:cxn modelId="{13656870-C29B-4582-8C7F-159DAC15BC25}" type="presOf" srcId="{34F8438E-3FF3-4104-8997-B91A7EC79F2C}" destId="{E245DEAE-DED0-49FC-A124-C3FE0AE46AD8}" srcOrd="0" destOrd="0" presId="urn:microsoft.com/office/officeart/2018/2/layout/IconVerticalSolidList"/>
    <dgm:cxn modelId="{86BE32BB-21C9-41D7-A89B-D9FBF9831F3F}" type="presOf" srcId="{482D34F1-FEF5-4FDA-8655-BDBCE46FDE27}" destId="{B2882419-8A07-4A34-9176-EFF135CE5CD0}" srcOrd="0" destOrd="0" presId="urn:microsoft.com/office/officeart/2018/2/layout/IconVerticalSolidList"/>
    <dgm:cxn modelId="{E0262821-6BF3-4ED9-83F6-53EA70E1E3D6}" type="presParOf" srcId="{8492120A-7E0D-4FB5-91DD-A3F296657D2F}" destId="{CB479379-0CE8-4223-9218-6F2BD351C1EA}" srcOrd="0" destOrd="0" presId="urn:microsoft.com/office/officeart/2018/2/layout/IconVerticalSolidList"/>
    <dgm:cxn modelId="{26E03362-7797-4B5F-857B-665570347394}" type="presParOf" srcId="{CB479379-0CE8-4223-9218-6F2BD351C1EA}" destId="{1D526141-EC5E-41C9-9411-C5F609B823D1}" srcOrd="0" destOrd="0" presId="urn:microsoft.com/office/officeart/2018/2/layout/IconVerticalSolidList"/>
    <dgm:cxn modelId="{6D538B7F-16C3-4ED4-885F-32EFBFCDCE44}" type="presParOf" srcId="{CB479379-0CE8-4223-9218-6F2BD351C1EA}" destId="{1E7D1502-45DD-467C-9692-FE4D96AD640A}" srcOrd="1" destOrd="0" presId="urn:microsoft.com/office/officeart/2018/2/layout/IconVerticalSolidList"/>
    <dgm:cxn modelId="{BD83D491-A9B3-4528-B60B-CA7F31322CB7}" type="presParOf" srcId="{CB479379-0CE8-4223-9218-6F2BD351C1EA}" destId="{1783F6B7-0A3E-4FD4-978A-9AEC9D65C447}" srcOrd="2" destOrd="0" presId="urn:microsoft.com/office/officeart/2018/2/layout/IconVerticalSolidList"/>
    <dgm:cxn modelId="{AAE95359-DCAB-47A4-BA9F-F583EE7F926A}" type="presParOf" srcId="{CB479379-0CE8-4223-9218-6F2BD351C1EA}" destId="{66D53C88-E6EF-4F8F-8024-288659A41DBD}" srcOrd="3" destOrd="0" presId="urn:microsoft.com/office/officeart/2018/2/layout/IconVerticalSolidList"/>
    <dgm:cxn modelId="{A843F379-C3D0-4BDB-B3BA-36A6412A6C25}" type="presParOf" srcId="{8492120A-7E0D-4FB5-91DD-A3F296657D2F}" destId="{98B3284A-C81F-49D8-A54B-E7FEF90A647D}" srcOrd="1" destOrd="0" presId="urn:microsoft.com/office/officeart/2018/2/layout/IconVerticalSolidList"/>
    <dgm:cxn modelId="{334EE482-8022-4284-940E-CB28351FB8CD}" type="presParOf" srcId="{8492120A-7E0D-4FB5-91DD-A3F296657D2F}" destId="{1C4C4FEA-8AC5-4FEA-BE3A-F273CD2C755F}" srcOrd="2" destOrd="0" presId="urn:microsoft.com/office/officeart/2018/2/layout/IconVerticalSolidList"/>
    <dgm:cxn modelId="{00F22C8B-43B8-4508-9D81-0F59A2160F60}" type="presParOf" srcId="{1C4C4FEA-8AC5-4FEA-BE3A-F273CD2C755F}" destId="{8DDC8A54-76B8-4E74-961D-8804C4DE8FB4}" srcOrd="0" destOrd="0" presId="urn:microsoft.com/office/officeart/2018/2/layout/IconVerticalSolidList"/>
    <dgm:cxn modelId="{DF1A83F3-EF66-45D4-8078-8AF67280233E}" type="presParOf" srcId="{1C4C4FEA-8AC5-4FEA-BE3A-F273CD2C755F}" destId="{AA527167-CF8E-4BE3-AC69-1651EC0D0F09}" srcOrd="1" destOrd="0" presId="urn:microsoft.com/office/officeart/2018/2/layout/IconVerticalSolidList"/>
    <dgm:cxn modelId="{A9F70353-8EF3-4EEA-87C3-499222468955}" type="presParOf" srcId="{1C4C4FEA-8AC5-4FEA-BE3A-F273CD2C755F}" destId="{F6729897-82DC-4145-89C4-4C0FCADC62D4}" srcOrd="2" destOrd="0" presId="urn:microsoft.com/office/officeart/2018/2/layout/IconVerticalSolidList"/>
    <dgm:cxn modelId="{0937C5D0-2562-44F3-98AD-02D69D12D5D2}" type="presParOf" srcId="{1C4C4FEA-8AC5-4FEA-BE3A-F273CD2C755F}" destId="{E245DEAE-DED0-49FC-A124-C3FE0AE46AD8}" srcOrd="3" destOrd="0" presId="urn:microsoft.com/office/officeart/2018/2/layout/IconVerticalSolidList"/>
    <dgm:cxn modelId="{93AF6E7C-0183-4EFC-8F02-99FE64B15AB2}" type="presParOf" srcId="{8492120A-7E0D-4FB5-91DD-A3F296657D2F}" destId="{2E52778E-A830-4664-A11B-9DD42D161EB8}" srcOrd="3" destOrd="0" presId="urn:microsoft.com/office/officeart/2018/2/layout/IconVerticalSolidList"/>
    <dgm:cxn modelId="{90969CC5-62C6-4ACB-B83D-43863C4ABD27}" type="presParOf" srcId="{8492120A-7E0D-4FB5-91DD-A3F296657D2F}" destId="{95703AE8-54D4-4CB9-AF19-A44872195F94}" srcOrd="4" destOrd="0" presId="urn:microsoft.com/office/officeart/2018/2/layout/IconVerticalSolidList"/>
    <dgm:cxn modelId="{EAD890E2-38A0-492D-8C81-F070AF8E25AC}" type="presParOf" srcId="{95703AE8-54D4-4CB9-AF19-A44872195F94}" destId="{94894DED-FD1A-4C86-8FCE-A6743395A802}" srcOrd="0" destOrd="0" presId="urn:microsoft.com/office/officeart/2018/2/layout/IconVerticalSolidList"/>
    <dgm:cxn modelId="{B4D6134A-F509-417A-BE1B-B6AF00AD2B3A}" type="presParOf" srcId="{95703AE8-54D4-4CB9-AF19-A44872195F94}" destId="{07FEABB9-99C2-4FAF-95D6-971189DEB3D1}" srcOrd="1" destOrd="0" presId="urn:microsoft.com/office/officeart/2018/2/layout/IconVerticalSolidList"/>
    <dgm:cxn modelId="{07384D41-8E04-4EE4-B6D8-5E1275981345}" type="presParOf" srcId="{95703AE8-54D4-4CB9-AF19-A44872195F94}" destId="{146B6FE6-C6DE-4F52-A87F-9ED02C787286}" srcOrd="2" destOrd="0" presId="urn:microsoft.com/office/officeart/2018/2/layout/IconVerticalSolidList"/>
    <dgm:cxn modelId="{D8C473BE-06AB-42FA-99B1-0AC805ED36DD}" type="presParOf" srcId="{95703AE8-54D4-4CB9-AF19-A44872195F94}" destId="{B2882419-8A07-4A34-9176-EFF135CE5CD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CB83362-2AA5-4B1B-A2E0-A60CFFB6483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847089F-7237-438F-B8F5-00478C23286D}">
      <dgm:prSet custT="1"/>
      <dgm:spPr/>
      <dgm:t>
        <a:bodyPr/>
        <a:lstStyle/>
        <a:p>
          <a:r>
            <a:rPr lang="es-MX" sz="1600" i="1" baseline="0" dirty="0"/>
            <a:t>Aquél contrato por medio del cual una de las partes, llamada arrendador, se obliga a conceder el goce de una cosa a la otra de las partes, llamada arrendatario, la que se obliga a pagar por ese goce un precio determinado</a:t>
          </a:r>
          <a:r>
            <a:rPr lang="es-MX" sz="1400" i="1" baseline="0" dirty="0"/>
            <a:t>.</a:t>
          </a:r>
          <a:endParaRPr lang="en-US" sz="1400" dirty="0"/>
        </a:p>
      </dgm:t>
    </dgm:pt>
    <dgm:pt modelId="{075EF5F5-A1A5-4522-9A12-F2C08C3AD1AC}" type="parTrans" cxnId="{FC6591BB-5090-49A1-9A20-99BD4D0FA5A3}">
      <dgm:prSet/>
      <dgm:spPr/>
      <dgm:t>
        <a:bodyPr/>
        <a:lstStyle/>
        <a:p>
          <a:endParaRPr lang="en-US"/>
        </a:p>
      </dgm:t>
    </dgm:pt>
    <dgm:pt modelId="{C6DD0C0B-7318-4344-8FBE-6D6EA1CFEDAF}" type="sibTrans" cxnId="{FC6591BB-5090-49A1-9A20-99BD4D0FA5A3}">
      <dgm:prSet/>
      <dgm:spPr/>
      <dgm:t>
        <a:bodyPr/>
        <a:lstStyle/>
        <a:p>
          <a:endParaRPr lang="en-US"/>
        </a:p>
      </dgm:t>
    </dgm:pt>
    <dgm:pt modelId="{DC511700-D34E-432A-8EE7-2B5F71053CF2}">
      <dgm:prSet/>
      <dgm:spPr/>
      <dgm:t>
        <a:bodyPr/>
        <a:lstStyle/>
        <a:p>
          <a:r>
            <a:rPr lang="es-CL" u="sng" baseline="0"/>
            <a:t>Normativa aplicable</a:t>
          </a:r>
          <a:r>
            <a:rPr lang="es-CL" baseline="0"/>
            <a:t>:</a:t>
          </a:r>
          <a:endParaRPr lang="en-US"/>
        </a:p>
      </dgm:t>
    </dgm:pt>
    <dgm:pt modelId="{6BF660B7-3371-4201-8A6C-5D8ED99E237F}" type="parTrans" cxnId="{6F5ABA51-C643-42EB-812E-4067F55FA5E2}">
      <dgm:prSet/>
      <dgm:spPr/>
      <dgm:t>
        <a:bodyPr/>
        <a:lstStyle/>
        <a:p>
          <a:endParaRPr lang="en-US"/>
        </a:p>
      </dgm:t>
    </dgm:pt>
    <dgm:pt modelId="{9A8BA0D8-077B-414B-82CD-49BF55D69779}" type="sibTrans" cxnId="{6F5ABA51-C643-42EB-812E-4067F55FA5E2}">
      <dgm:prSet/>
      <dgm:spPr/>
      <dgm:t>
        <a:bodyPr/>
        <a:lstStyle/>
        <a:p>
          <a:endParaRPr lang="en-US"/>
        </a:p>
      </dgm:t>
    </dgm:pt>
    <dgm:pt modelId="{C0A936D8-2241-48F5-92D6-21E3B42E5D27}">
      <dgm:prSet/>
      <dgm:spPr/>
      <dgm:t>
        <a:bodyPr/>
        <a:lstStyle/>
        <a:p>
          <a:r>
            <a:rPr lang="es-MX" baseline="0"/>
            <a:t>Artículos 1915 al 2021 del Código Civil.</a:t>
          </a:r>
          <a:endParaRPr lang="en-US"/>
        </a:p>
      </dgm:t>
    </dgm:pt>
    <dgm:pt modelId="{59D4268E-BB9D-45FB-A18B-8817E856190A}" type="parTrans" cxnId="{DF214E96-4789-4A52-9464-60DF98618A01}">
      <dgm:prSet/>
      <dgm:spPr/>
      <dgm:t>
        <a:bodyPr/>
        <a:lstStyle/>
        <a:p>
          <a:endParaRPr lang="en-US"/>
        </a:p>
      </dgm:t>
    </dgm:pt>
    <dgm:pt modelId="{E175F35D-C2D7-4CA7-A0D5-E8BE72DE1E54}" type="sibTrans" cxnId="{DF214E96-4789-4A52-9464-60DF98618A01}">
      <dgm:prSet/>
      <dgm:spPr/>
      <dgm:t>
        <a:bodyPr/>
        <a:lstStyle/>
        <a:p>
          <a:endParaRPr lang="en-US"/>
        </a:p>
      </dgm:t>
    </dgm:pt>
    <dgm:pt modelId="{B335E4EE-E3C4-467E-832F-A1901B3F3957}">
      <dgm:prSet/>
      <dgm:spPr/>
      <dgm:t>
        <a:bodyPr/>
        <a:lstStyle/>
        <a:p>
          <a:r>
            <a:rPr lang="es-MX" baseline="0" dirty="0"/>
            <a:t>Ley número 18.101, que fue publicada en el Diario Oficial de fecha 29 de enero de 1982, aplicable al arrendamiento de predios urbanos. Esta ley, fue modificada por la Ley número 19.866, publicada en el Diario Oficial de fecha 11 de abril de 2003. Supletoriamente, se aplicarán las normas del Código Civil, específicamente los artículos 1915 a 1977.</a:t>
          </a:r>
          <a:endParaRPr lang="en-US" dirty="0"/>
        </a:p>
      </dgm:t>
    </dgm:pt>
    <dgm:pt modelId="{5FEB07DF-C446-4992-BDE5-92C0802D1E2C}" type="parTrans" cxnId="{D3031269-BAA5-4C6A-BFF1-5DEA5CB56E4A}">
      <dgm:prSet/>
      <dgm:spPr/>
      <dgm:t>
        <a:bodyPr/>
        <a:lstStyle/>
        <a:p>
          <a:endParaRPr lang="en-US"/>
        </a:p>
      </dgm:t>
    </dgm:pt>
    <dgm:pt modelId="{6ED3FB65-F2FC-4C23-A252-583926761F41}" type="sibTrans" cxnId="{D3031269-BAA5-4C6A-BFF1-5DEA5CB56E4A}">
      <dgm:prSet/>
      <dgm:spPr/>
      <dgm:t>
        <a:bodyPr/>
        <a:lstStyle/>
        <a:p>
          <a:endParaRPr lang="en-US"/>
        </a:p>
      </dgm:t>
    </dgm:pt>
    <dgm:pt modelId="{B344EB07-9774-44FA-B7A8-7F1CE2DA6749}" type="pres">
      <dgm:prSet presAssocID="{7CB83362-2AA5-4B1B-A2E0-A60CFFB64832}" presName="root" presStyleCnt="0">
        <dgm:presLayoutVars>
          <dgm:dir/>
          <dgm:resizeHandles val="exact"/>
        </dgm:presLayoutVars>
      </dgm:prSet>
      <dgm:spPr/>
    </dgm:pt>
    <dgm:pt modelId="{479AD540-4180-4DD7-B94A-B1460B59C445}" type="pres">
      <dgm:prSet presAssocID="{4847089F-7237-438F-B8F5-00478C23286D}" presName="compNode" presStyleCnt="0"/>
      <dgm:spPr/>
    </dgm:pt>
    <dgm:pt modelId="{E754BE1E-EA88-42C9-B213-ED19E5CC3F12}" type="pres">
      <dgm:prSet presAssocID="{4847089F-7237-438F-B8F5-00478C23286D}" presName="bgRect" presStyleLbl="bgShp" presStyleIdx="0" presStyleCnt="4"/>
      <dgm:spPr/>
    </dgm:pt>
    <dgm:pt modelId="{4DEC0494-2C51-4999-9D88-30F7A2A3FC11}" type="pres">
      <dgm:prSet presAssocID="{4847089F-7237-438F-B8F5-00478C23286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43227FC5-431D-499C-9A4D-065F38538D80}" type="pres">
      <dgm:prSet presAssocID="{4847089F-7237-438F-B8F5-00478C23286D}" presName="spaceRect" presStyleCnt="0"/>
      <dgm:spPr/>
    </dgm:pt>
    <dgm:pt modelId="{F3D0C993-05D0-47D2-B199-D0EB13336BE9}" type="pres">
      <dgm:prSet presAssocID="{4847089F-7237-438F-B8F5-00478C23286D}" presName="parTx" presStyleLbl="revTx" presStyleIdx="0" presStyleCnt="4">
        <dgm:presLayoutVars>
          <dgm:chMax val="0"/>
          <dgm:chPref val="0"/>
        </dgm:presLayoutVars>
      </dgm:prSet>
      <dgm:spPr/>
    </dgm:pt>
    <dgm:pt modelId="{515B7328-F881-457E-A51D-4BF58A19C237}" type="pres">
      <dgm:prSet presAssocID="{C6DD0C0B-7318-4344-8FBE-6D6EA1CFEDAF}" presName="sibTrans" presStyleCnt="0"/>
      <dgm:spPr/>
    </dgm:pt>
    <dgm:pt modelId="{220A9985-E34C-4F66-8BD0-4213C1B5826C}" type="pres">
      <dgm:prSet presAssocID="{DC511700-D34E-432A-8EE7-2B5F71053CF2}" presName="compNode" presStyleCnt="0"/>
      <dgm:spPr/>
    </dgm:pt>
    <dgm:pt modelId="{BA8D3C66-8513-4D25-94B5-F615C65B9F07}" type="pres">
      <dgm:prSet presAssocID="{DC511700-D34E-432A-8EE7-2B5F71053CF2}" presName="bgRect" presStyleLbl="bgShp" presStyleIdx="1" presStyleCnt="4"/>
      <dgm:spPr/>
    </dgm:pt>
    <dgm:pt modelId="{64BA09C4-025F-4CC9-B7EB-3F43B7DEE754}" type="pres">
      <dgm:prSet presAssocID="{DC511700-D34E-432A-8EE7-2B5F71053CF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17560570-B5C7-4768-8B44-6BDAFA365CCD}" type="pres">
      <dgm:prSet presAssocID="{DC511700-D34E-432A-8EE7-2B5F71053CF2}" presName="spaceRect" presStyleCnt="0"/>
      <dgm:spPr/>
    </dgm:pt>
    <dgm:pt modelId="{B90B62FD-99C8-4AD5-BCD2-C13379283FC1}" type="pres">
      <dgm:prSet presAssocID="{DC511700-D34E-432A-8EE7-2B5F71053CF2}" presName="parTx" presStyleLbl="revTx" presStyleIdx="1" presStyleCnt="4">
        <dgm:presLayoutVars>
          <dgm:chMax val="0"/>
          <dgm:chPref val="0"/>
        </dgm:presLayoutVars>
      </dgm:prSet>
      <dgm:spPr/>
    </dgm:pt>
    <dgm:pt modelId="{7E7FE363-5EB2-43D7-9FEB-5FB2FA738257}" type="pres">
      <dgm:prSet presAssocID="{9A8BA0D8-077B-414B-82CD-49BF55D69779}" presName="sibTrans" presStyleCnt="0"/>
      <dgm:spPr/>
    </dgm:pt>
    <dgm:pt modelId="{2F8F4F6A-AD94-443C-8F19-3E189C9B5402}" type="pres">
      <dgm:prSet presAssocID="{C0A936D8-2241-48F5-92D6-21E3B42E5D27}" presName="compNode" presStyleCnt="0"/>
      <dgm:spPr/>
    </dgm:pt>
    <dgm:pt modelId="{E2A74642-1714-4C88-B70B-A42969AD9C80}" type="pres">
      <dgm:prSet presAssocID="{C0A936D8-2241-48F5-92D6-21E3B42E5D27}" presName="bgRect" presStyleLbl="bgShp" presStyleIdx="2" presStyleCnt="4"/>
      <dgm:spPr/>
    </dgm:pt>
    <dgm:pt modelId="{DA56F769-EF30-4D87-B6C1-3414659B200A}" type="pres">
      <dgm:prSet presAssocID="{C0A936D8-2241-48F5-92D6-21E3B42E5D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upo"/>
        </a:ext>
      </dgm:extLst>
    </dgm:pt>
    <dgm:pt modelId="{6AE20FD8-7F4D-4AB7-B9FC-6C46530E23B9}" type="pres">
      <dgm:prSet presAssocID="{C0A936D8-2241-48F5-92D6-21E3B42E5D27}" presName="spaceRect" presStyleCnt="0"/>
      <dgm:spPr/>
    </dgm:pt>
    <dgm:pt modelId="{302C369A-EC1E-407B-B3A8-3BE78FF9C4DA}" type="pres">
      <dgm:prSet presAssocID="{C0A936D8-2241-48F5-92D6-21E3B42E5D27}" presName="parTx" presStyleLbl="revTx" presStyleIdx="2" presStyleCnt="4">
        <dgm:presLayoutVars>
          <dgm:chMax val="0"/>
          <dgm:chPref val="0"/>
        </dgm:presLayoutVars>
      </dgm:prSet>
      <dgm:spPr/>
    </dgm:pt>
    <dgm:pt modelId="{F383F2AF-0D98-459A-ABDD-1A488648BD1B}" type="pres">
      <dgm:prSet presAssocID="{E175F35D-C2D7-4CA7-A0D5-E8BE72DE1E54}" presName="sibTrans" presStyleCnt="0"/>
      <dgm:spPr/>
    </dgm:pt>
    <dgm:pt modelId="{EA73D165-3371-42D0-B52E-609747D432F0}" type="pres">
      <dgm:prSet presAssocID="{B335E4EE-E3C4-467E-832F-A1901B3F3957}" presName="compNode" presStyleCnt="0"/>
      <dgm:spPr/>
    </dgm:pt>
    <dgm:pt modelId="{7A51E3D2-A7D0-4CC1-ACAF-2C9DC8C52DD6}" type="pres">
      <dgm:prSet presAssocID="{B335E4EE-E3C4-467E-832F-A1901B3F3957}" presName="bgRect" presStyleLbl="bgShp" presStyleIdx="3" presStyleCnt="4"/>
      <dgm:spPr/>
    </dgm:pt>
    <dgm:pt modelId="{C96FBE82-153D-4CA2-9681-638537E2E731}" type="pres">
      <dgm:prSet presAssocID="{B335E4EE-E3C4-467E-832F-A1901B3F395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ez"/>
        </a:ext>
      </dgm:extLst>
    </dgm:pt>
    <dgm:pt modelId="{6BABC150-4B73-4C10-BC4D-9764C533F630}" type="pres">
      <dgm:prSet presAssocID="{B335E4EE-E3C4-467E-832F-A1901B3F3957}" presName="spaceRect" presStyleCnt="0"/>
      <dgm:spPr/>
    </dgm:pt>
    <dgm:pt modelId="{70BF7662-0B3B-4E3D-8436-6A0C92BDB530}" type="pres">
      <dgm:prSet presAssocID="{B335E4EE-E3C4-467E-832F-A1901B3F3957}" presName="parTx" presStyleLbl="revTx" presStyleIdx="3" presStyleCnt="4">
        <dgm:presLayoutVars>
          <dgm:chMax val="0"/>
          <dgm:chPref val="0"/>
        </dgm:presLayoutVars>
      </dgm:prSet>
      <dgm:spPr/>
    </dgm:pt>
  </dgm:ptLst>
  <dgm:cxnLst>
    <dgm:cxn modelId="{9C6BAC0F-1603-481D-9FE5-C16175016661}" type="presOf" srcId="{4847089F-7237-438F-B8F5-00478C23286D}" destId="{F3D0C993-05D0-47D2-B199-D0EB13336BE9}" srcOrd="0" destOrd="0" presId="urn:microsoft.com/office/officeart/2018/2/layout/IconVerticalSolidList"/>
    <dgm:cxn modelId="{09AD6327-9776-4743-80C0-CF7C810EF977}" type="presOf" srcId="{B335E4EE-E3C4-467E-832F-A1901B3F3957}" destId="{70BF7662-0B3B-4E3D-8436-6A0C92BDB530}" srcOrd="0" destOrd="0" presId="urn:microsoft.com/office/officeart/2018/2/layout/IconVerticalSolidList"/>
    <dgm:cxn modelId="{6F5ABA51-C643-42EB-812E-4067F55FA5E2}" srcId="{7CB83362-2AA5-4B1B-A2E0-A60CFFB64832}" destId="{DC511700-D34E-432A-8EE7-2B5F71053CF2}" srcOrd="1" destOrd="0" parTransId="{6BF660B7-3371-4201-8A6C-5D8ED99E237F}" sibTransId="{9A8BA0D8-077B-414B-82CD-49BF55D69779}"/>
    <dgm:cxn modelId="{04EBC95C-77E6-4013-811C-7C71BC1E0A73}" type="presOf" srcId="{C0A936D8-2241-48F5-92D6-21E3B42E5D27}" destId="{302C369A-EC1E-407B-B3A8-3BE78FF9C4DA}" srcOrd="0" destOrd="0" presId="urn:microsoft.com/office/officeart/2018/2/layout/IconVerticalSolidList"/>
    <dgm:cxn modelId="{D3031269-BAA5-4C6A-BFF1-5DEA5CB56E4A}" srcId="{7CB83362-2AA5-4B1B-A2E0-A60CFFB64832}" destId="{B335E4EE-E3C4-467E-832F-A1901B3F3957}" srcOrd="3" destOrd="0" parTransId="{5FEB07DF-C446-4992-BDE5-92C0802D1E2C}" sibTransId="{6ED3FB65-F2FC-4C23-A252-583926761F41}"/>
    <dgm:cxn modelId="{DF214E96-4789-4A52-9464-60DF98618A01}" srcId="{7CB83362-2AA5-4B1B-A2E0-A60CFFB64832}" destId="{C0A936D8-2241-48F5-92D6-21E3B42E5D27}" srcOrd="2" destOrd="0" parTransId="{59D4268E-BB9D-45FB-A18B-8817E856190A}" sibTransId="{E175F35D-C2D7-4CA7-A0D5-E8BE72DE1E54}"/>
    <dgm:cxn modelId="{7DCE15BB-9D35-4A5F-A56A-0C54906B33B9}" type="presOf" srcId="{7CB83362-2AA5-4B1B-A2E0-A60CFFB64832}" destId="{B344EB07-9774-44FA-B7A8-7F1CE2DA6749}" srcOrd="0" destOrd="0" presId="urn:microsoft.com/office/officeart/2018/2/layout/IconVerticalSolidList"/>
    <dgm:cxn modelId="{FC6591BB-5090-49A1-9A20-99BD4D0FA5A3}" srcId="{7CB83362-2AA5-4B1B-A2E0-A60CFFB64832}" destId="{4847089F-7237-438F-B8F5-00478C23286D}" srcOrd="0" destOrd="0" parTransId="{075EF5F5-A1A5-4522-9A12-F2C08C3AD1AC}" sibTransId="{C6DD0C0B-7318-4344-8FBE-6D6EA1CFEDAF}"/>
    <dgm:cxn modelId="{0FC618C1-4C14-423D-8718-3C70510ABCD4}" type="presOf" srcId="{DC511700-D34E-432A-8EE7-2B5F71053CF2}" destId="{B90B62FD-99C8-4AD5-BCD2-C13379283FC1}" srcOrd="0" destOrd="0" presId="urn:microsoft.com/office/officeart/2018/2/layout/IconVerticalSolidList"/>
    <dgm:cxn modelId="{6A48A202-3447-48AD-B36E-A876E606BBAF}" type="presParOf" srcId="{B344EB07-9774-44FA-B7A8-7F1CE2DA6749}" destId="{479AD540-4180-4DD7-B94A-B1460B59C445}" srcOrd="0" destOrd="0" presId="urn:microsoft.com/office/officeart/2018/2/layout/IconVerticalSolidList"/>
    <dgm:cxn modelId="{06A19EDA-7664-4633-A765-C3C89BB52B87}" type="presParOf" srcId="{479AD540-4180-4DD7-B94A-B1460B59C445}" destId="{E754BE1E-EA88-42C9-B213-ED19E5CC3F12}" srcOrd="0" destOrd="0" presId="urn:microsoft.com/office/officeart/2018/2/layout/IconVerticalSolidList"/>
    <dgm:cxn modelId="{3E262B36-4192-4449-B382-AF0D50A36CFD}" type="presParOf" srcId="{479AD540-4180-4DD7-B94A-B1460B59C445}" destId="{4DEC0494-2C51-4999-9D88-30F7A2A3FC11}" srcOrd="1" destOrd="0" presId="urn:microsoft.com/office/officeart/2018/2/layout/IconVerticalSolidList"/>
    <dgm:cxn modelId="{DDFDDE37-1275-45A7-AB71-C5BCFF292283}" type="presParOf" srcId="{479AD540-4180-4DD7-B94A-B1460B59C445}" destId="{43227FC5-431D-499C-9A4D-065F38538D80}" srcOrd="2" destOrd="0" presId="urn:microsoft.com/office/officeart/2018/2/layout/IconVerticalSolidList"/>
    <dgm:cxn modelId="{2BD8025B-3BF0-42B3-B81D-F6FC044200C1}" type="presParOf" srcId="{479AD540-4180-4DD7-B94A-B1460B59C445}" destId="{F3D0C993-05D0-47D2-B199-D0EB13336BE9}" srcOrd="3" destOrd="0" presId="urn:microsoft.com/office/officeart/2018/2/layout/IconVerticalSolidList"/>
    <dgm:cxn modelId="{42E4AB61-2E9B-4554-82C0-49D4B8F7C289}" type="presParOf" srcId="{B344EB07-9774-44FA-B7A8-7F1CE2DA6749}" destId="{515B7328-F881-457E-A51D-4BF58A19C237}" srcOrd="1" destOrd="0" presId="urn:microsoft.com/office/officeart/2018/2/layout/IconVerticalSolidList"/>
    <dgm:cxn modelId="{7E29E9A0-7E0E-4EF9-85F2-D783B8D1837B}" type="presParOf" srcId="{B344EB07-9774-44FA-B7A8-7F1CE2DA6749}" destId="{220A9985-E34C-4F66-8BD0-4213C1B5826C}" srcOrd="2" destOrd="0" presId="urn:microsoft.com/office/officeart/2018/2/layout/IconVerticalSolidList"/>
    <dgm:cxn modelId="{453C6F4A-F97F-4343-BA96-FF09E2C42251}" type="presParOf" srcId="{220A9985-E34C-4F66-8BD0-4213C1B5826C}" destId="{BA8D3C66-8513-4D25-94B5-F615C65B9F07}" srcOrd="0" destOrd="0" presId="urn:microsoft.com/office/officeart/2018/2/layout/IconVerticalSolidList"/>
    <dgm:cxn modelId="{C19C8AFD-3A69-4866-8B0F-FFF73AA59ADA}" type="presParOf" srcId="{220A9985-E34C-4F66-8BD0-4213C1B5826C}" destId="{64BA09C4-025F-4CC9-B7EB-3F43B7DEE754}" srcOrd="1" destOrd="0" presId="urn:microsoft.com/office/officeart/2018/2/layout/IconVerticalSolidList"/>
    <dgm:cxn modelId="{1CC49DB9-E493-4D27-8FE7-BBDD522767BE}" type="presParOf" srcId="{220A9985-E34C-4F66-8BD0-4213C1B5826C}" destId="{17560570-B5C7-4768-8B44-6BDAFA365CCD}" srcOrd="2" destOrd="0" presId="urn:microsoft.com/office/officeart/2018/2/layout/IconVerticalSolidList"/>
    <dgm:cxn modelId="{B570D3B1-E1DA-426C-BE24-54744AA1B09C}" type="presParOf" srcId="{220A9985-E34C-4F66-8BD0-4213C1B5826C}" destId="{B90B62FD-99C8-4AD5-BCD2-C13379283FC1}" srcOrd="3" destOrd="0" presId="urn:microsoft.com/office/officeart/2018/2/layout/IconVerticalSolidList"/>
    <dgm:cxn modelId="{F30ABAF3-FFEB-4660-B709-C4B807E740A5}" type="presParOf" srcId="{B344EB07-9774-44FA-B7A8-7F1CE2DA6749}" destId="{7E7FE363-5EB2-43D7-9FEB-5FB2FA738257}" srcOrd="3" destOrd="0" presId="urn:microsoft.com/office/officeart/2018/2/layout/IconVerticalSolidList"/>
    <dgm:cxn modelId="{6016F2A3-D0C7-44DB-A40E-8FC48AD6E564}" type="presParOf" srcId="{B344EB07-9774-44FA-B7A8-7F1CE2DA6749}" destId="{2F8F4F6A-AD94-443C-8F19-3E189C9B5402}" srcOrd="4" destOrd="0" presId="urn:microsoft.com/office/officeart/2018/2/layout/IconVerticalSolidList"/>
    <dgm:cxn modelId="{2F642D02-EF50-47F1-89A2-55E51D2BF576}" type="presParOf" srcId="{2F8F4F6A-AD94-443C-8F19-3E189C9B5402}" destId="{E2A74642-1714-4C88-B70B-A42969AD9C80}" srcOrd="0" destOrd="0" presId="urn:microsoft.com/office/officeart/2018/2/layout/IconVerticalSolidList"/>
    <dgm:cxn modelId="{507B21B2-CE4D-470F-AABF-71F0CABB4E20}" type="presParOf" srcId="{2F8F4F6A-AD94-443C-8F19-3E189C9B5402}" destId="{DA56F769-EF30-4D87-B6C1-3414659B200A}" srcOrd="1" destOrd="0" presId="urn:microsoft.com/office/officeart/2018/2/layout/IconVerticalSolidList"/>
    <dgm:cxn modelId="{CE2B0E77-7D47-4D77-9E46-CF35A80ABCF8}" type="presParOf" srcId="{2F8F4F6A-AD94-443C-8F19-3E189C9B5402}" destId="{6AE20FD8-7F4D-4AB7-B9FC-6C46530E23B9}" srcOrd="2" destOrd="0" presId="urn:microsoft.com/office/officeart/2018/2/layout/IconVerticalSolidList"/>
    <dgm:cxn modelId="{C2225FE1-2493-42FF-8A1A-95FB95D4FF5A}" type="presParOf" srcId="{2F8F4F6A-AD94-443C-8F19-3E189C9B5402}" destId="{302C369A-EC1E-407B-B3A8-3BE78FF9C4DA}" srcOrd="3" destOrd="0" presId="urn:microsoft.com/office/officeart/2018/2/layout/IconVerticalSolidList"/>
    <dgm:cxn modelId="{8EC5FF9D-2C39-4FA9-9D14-D2C46305849C}" type="presParOf" srcId="{B344EB07-9774-44FA-B7A8-7F1CE2DA6749}" destId="{F383F2AF-0D98-459A-ABDD-1A488648BD1B}" srcOrd="5" destOrd="0" presId="urn:microsoft.com/office/officeart/2018/2/layout/IconVerticalSolidList"/>
    <dgm:cxn modelId="{CB183813-B3F2-4658-9793-D7A4AA2E1350}" type="presParOf" srcId="{B344EB07-9774-44FA-B7A8-7F1CE2DA6749}" destId="{EA73D165-3371-42D0-B52E-609747D432F0}" srcOrd="6" destOrd="0" presId="urn:microsoft.com/office/officeart/2018/2/layout/IconVerticalSolidList"/>
    <dgm:cxn modelId="{8B740B79-74B6-4883-ADA1-12CCF914E9C3}" type="presParOf" srcId="{EA73D165-3371-42D0-B52E-609747D432F0}" destId="{7A51E3D2-A7D0-4CC1-ACAF-2C9DC8C52DD6}" srcOrd="0" destOrd="0" presId="urn:microsoft.com/office/officeart/2018/2/layout/IconVerticalSolidList"/>
    <dgm:cxn modelId="{FA3F311A-C139-4DC1-B0A0-2144C1A86CAD}" type="presParOf" srcId="{EA73D165-3371-42D0-B52E-609747D432F0}" destId="{C96FBE82-153D-4CA2-9681-638537E2E731}" srcOrd="1" destOrd="0" presId="urn:microsoft.com/office/officeart/2018/2/layout/IconVerticalSolidList"/>
    <dgm:cxn modelId="{F517850C-AFD3-4D49-AF8E-E9F8BD1EC9ED}" type="presParOf" srcId="{EA73D165-3371-42D0-B52E-609747D432F0}" destId="{6BABC150-4B73-4C10-BC4D-9764C533F630}" srcOrd="2" destOrd="0" presId="urn:microsoft.com/office/officeart/2018/2/layout/IconVerticalSolidList"/>
    <dgm:cxn modelId="{36D53DD1-4ACE-4632-873E-1BEBE9B9301E}" type="presParOf" srcId="{EA73D165-3371-42D0-B52E-609747D432F0}" destId="{70BF7662-0B3B-4E3D-8436-6A0C92BDB53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46459F4-3636-4D65-80CF-93D03E2CFCF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531C06E-B710-4A3F-A16A-5A819FFC6753}">
      <dgm:prSet/>
      <dgm:spPr/>
      <dgm:t>
        <a:bodyPr/>
        <a:lstStyle/>
        <a:p>
          <a:r>
            <a:rPr lang="es-MX" baseline="0"/>
            <a:t>Pagar el precio o renta convenida.</a:t>
          </a:r>
          <a:endParaRPr lang="en-US"/>
        </a:p>
      </dgm:t>
    </dgm:pt>
    <dgm:pt modelId="{F9001051-AEF1-46C4-8424-E5A254ED60EA}" type="parTrans" cxnId="{D7000E40-0CE7-4901-8114-3BBF70EB0B49}">
      <dgm:prSet/>
      <dgm:spPr/>
      <dgm:t>
        <a:bodyPr/>
        <a:lstStyle/>
        <a:p>
          <a:endParaRPr lang="en-US"/>
        </a:p>
      </dgm:t>
    </dgm:pt>
    <dgm:pt modelId="{D22F800D-3029-4CD3-90B3-94960F1A0180}" type="sibTrans" cxnId="{D7000E40-0CE7-4901-8114-3BBF70EB0B49}">
      <dgm:prSet/>
      <dgm:spPr/>
      <dgm:t>
        <a:bodyPr/>
        <a:lstStyle/>
        <a:p>
          <a:endParaRPr lang="en-US"/>
        </a:p>
      </dgm:t>
    </dgm:pt>
    <dgm:pt modelId="{6B894BBE-4313-4EE8-8ED3-4067769EF4CB}">
      <dgm:prSet/>
      <dgm:spPr/>
      <dgm:t>
        <a:bodyPr/>
        <a:lstStyle/>
        <a:p>
          <a:r>
            <a:rPr lang="es-MX" baseline="0"/>
            <a:t>Usar de la cosa según los términos o espíritu del contrato.</a:t>
          </a:r>
          <a:endParaRPr lang="en-US"/>
        </a:p>
      </dgm:t>
    </dgm:pt>
    <dgm:pt modelId="{875234EC-D485-4F08-9392-6CFC37209CDA}" type="parTrans" cxnId="{2E7C3CFE-2AFA-4CB7-8E58-05294FAEA8C5}">
      <dgm:prSet/>
      <dgm:spPr/>
      <dgm:t>
        <a:bodyPr/>
        <a:lstStyle/>
        <a:p>
          <a:endParaRPr lang="en-US"/>
        </a:p>
      </dgm:t>
    </dgm:pt>
    <dgm:pt modelId="{3D85CFB2-79C5-4F2B-876A-B2071F7144A4}" type="sibTrans" cxnId="{2E7C3CFE-2AFA-4CB7-8E58-05294FAEA8C5}">
      <dgm:prSet/>
      <dgm:spPr/>
      <dgm:t>
        <a:bodyPr/>
        <a:lstStyle/>
        <a:p>
          <a:endParaRPr lang="en-US"/>
        </a:p>
      </dgm:t>
    </dgm:pt>
    <dgm:pt modelId="{5C500A32-8929-4F56-93F7-694E911AEAF5}">
      <dgm:prSet/>
      <dgm:spPr/>
      <dgm:t>
        <a:bodyPr/>
        <a:lstStyle/>
        <a:p>
          <a:r>
            <a:rPr lang="es-MX" baseline="0"/>
            <a:t>Cuidar de la cosa como un buen padre de familia.</a:t>
          </a:r>
          <a:endParaRPr lang="en-US"/>
        </a:p>
      </dgm:t>
    </dgm:pt>
    <dgm:pt modelId="{3AEE853C-597F-4B0E-9C45-F892B5647E52}" type="parTrans" cxnId="{75BCA95D-EB30-47BE-81B6-852C71722C6E}">
      <dgm:prSet/>
      <dgm:spPr/>
      <dgm:t>
        <a:bodyPr/>
        <a:lstStyle/>
        <a:p>
          <a:endParaRPr lang="en-US"/>
        </a:p>
      </dgm:t>
    </dgm:pt>
    <dgm:pt modelId="{ABF8E4FF-803A-40C0-A8BE-A79870E25A1C}" type="sibTrans" cxnId="{75BCA95D-EB30-47BE-81B6-852C71722C6E}">
      <dgm:prSet/>
      <dgm:spPr/>
      <dgm:t>
        <a:bodyPr/>
        <a:lstStyle/>
        <a:p>
          <a:endParaRPr lang="en-US"/>
        </a:p>
      </dgm:t>
    </dgm:pt>
    <dgm:pt modelId="{D3476381-EA9A-4D62-A6F7-C962C3DF5869}">
      <dgm:prSet/>
      <dgm:spPr/>
      <dgm:t>
        <a:bodyPr/>
        <a:lstStyle/>
        <a:p>
          <a:r>
            <a:rPr lang="es-MX" baseline="0"/>
            <a:t>Ejecutar las reparaciones locativas.</a:t>
          </a:r>
          <a:endParaRPr lang="en-US"/>
        </a:p>
      </dgm:t>
    </dgm:pt>
    <dgm:pt modelId="{6B1192B9-AB09-4AF7-98DA-4711D3F9EFF7}" type="parTrans" cxnId="{D8A0FB41-1FBC-451F-9B25-A24620FEFA5A}">
      <dgm:prSet/>
      <dgm:spPr/>
      <dgm:t>
        <a:bodyPr/>
        <a:lstStyle/>
        <a:p>
          <a:endParaRPr lang="en-US"/>
        </a:p>
      </dgm:t>
    </dgm:pt>
    <dgm:pt modelId="{C6304831-D558-46E6-BA2E-2791B6AA6C5E}" type="sibTrans" cxnId="{D8A0FB41-1FBC-451F-9B25-A24620FEFA5A}">
      <dgm:prSet/>
      <dgm:spPr/>
      <dgm:t>
        <a:bodyPr/>
        <a:lstStyle/>
        <a:p>
          <a:endParaRPr lang="en-US"/>
        </a:p>
      </dgm:t>
    </dgm:pt>
    <dgm:pt modelId="{367D994E-481D-4ED6-8656-6C247F819133}">
      <dgm:prSet/>
      <dgm:spPr/>
      <dgm:t>
        <a:bodyPr/>
        <a:lstStyle/>
        <a:p>
          <a:r>
            <a:rPr lang="es-MX" baseline="0"/>
            <a:t>Permitir al arrendador inspeccionar la cosa arrendada.</a:t>
          </a:r>
          <a:endParaRPr lang="en-US"/>
        </a:p>
      </dgm:t>
    </dgm:pt>
    <dgm:pt modelId="{172E9620-B612-419C-A5E3-220FFF5765E7}" type="parTrans" cxnId="{8453765B-6C3A-4849-B380-F1F907B921EE}">
      <dgm:prSet/>
      <dgm:spPr/>
      <dgm:t>
        <a:bodyPr/>
        <a:lstStyle/>
        <a:p>
          <a:endParaRPr lang="en-US"/>
        </a:p>
      </dgm:t>
    </dgm:pt>
    <dgm:pt modelId="{686320BB-2838-4730-BA93-71263B2F7A04}" type="sibTrans" cxnId="{8453765B-6C3A-4849-B380-F1F907B921EE}">
      <dgm:prSet/>
      <dgm:spPr/>
      <dgm:t>
        <a:bodyPr/>
        <a:lstStyle/>
        <a:p>
          <a:endParaRPr lang="en-US"/>
        </a:p>
      </dgm:t>
    </dgm:pt>
    <dgm:pt modelId="{D1170D93-C226-4D4C-BA06-74ECA0A1259E}">
      <dgm:prSet/>
      <dgm:spPr/>
      <dgm:t>
        <a:bodyPr/>
        <a:lstStyle/>
        <a:p>
          <a:r>
            <a:rPr lang="es-MX" baseline="0"/>
            <a:t>Restituir la cosa al final del arrendamiento</a:t>
          </a:r>
          <a:endParaRPr lang="en-US"/>
        </a:p>
      </dgm:t>
    </dgm:pt>
    <dgm:pt modelId="{04CF986D-C622-4BF0-8A95-EB5C1453706D}" type="parTrans" cxnId="{6C1BAE5F-7986-4489-A2F5-C3D659F40F99}">
      <dgm:prSet/>
      <dgm:spPr/>
      <dgm:t>
        <a:bodyPr/>
        <a:lstStyle/>
        <a:p>
          <a:endParaRPr lang="en-US"/>
        </a:p>
      </dgm:t>
    </dgm:pt>
    <dgm:pt modelId="{6F27E17F-CC15-40CD-B990-8FCD009FEB1C}" type="sibTrans" cxnId="{6C1BAE5F-7986-4489-A2F5-C3D659F40F99}">
      <dgm:prSet/>
      <dgm:spPr/>
      <dgm:t>
        <a:bodyPr/>
        <a:lstStyle/>
        <a:p>
          <a:endParaRPr lang="en-US"/>
        </a:p>
      </dgm:t>
    </dgm:pt>
    <dgm:pt modelId="{A07AA514-4511-8A4E-A99D-567CFFA60A03}" type="pres">
      <dgm:prSet presAssocID="{E46459F4-3636-4D65-80CF-93D03E2CFCF8}" presName="diagram" presStyleCnt="0">
        <dgm:presLayoutVars>
          <dgm:dir/>
          <dgm:resizeHandles val="exact"/>
        </dgm:presLayoutVars>
      </dgm:prSet>
      <dgm:spPr/>
    </dgm:pt>
    <dgm:pt modelId="{FE926BE1-4074-8942-862B-28CC73A47CC1}" type="pres">
      <dgm:prSet presAssocID="{B531C06E-B710-4A3F-A16A-5A819FFC6753}" presName="node" presStyleLbl="node1" presStyleIdx="0" presStyleCnt="6">
        <dgm:presLayoutVars>
          <dgm:bulletEnabled val="1"/>
        </dgm:presLayoutVars>
      </dgm:prSet>
      <dgm:spPr/>
    </dgm:pt>
    <dgm:pt modelId="{09ADC4D6-77D1-D04A-9EDF-35AE2C169D33}" type="pres">
      <dgm:prSet presAssocID="{D22F800D-3029-4CD3-90B3-94960F1A0180}" presName="sibTrans" presStyleCnt="0"/>
      <dgm:spPr/>
    </dgm:pt>
    <dgm:pt modelId="{AC510592-11CD-EC41-AB69-9C2427F6C422}" type="pres">
      <dgm:prSet presAssocID="{6B894BBE-4313-4EE8-8ED3-4067769EF4CB}" presName="node" presStyleLbl="node1" presStyleIdx="1" presStyleCnt="6">
        <dgm:presLayoutVars>
          <dgm:bulletEnabled val="1"/>
        </dgm:presLayoutVars>
      </dgm:prSet>
      <dgm:spPr/>
    </dgm:pt>
    <dgm:pt modelId="{8DF8FAFE-40EF-574F-BFA4-2482E3FFDD6A}" type="pres">
      <dgm:prSet presAssocID="{3D85CFB2-79C5-4F2B-876A-B2071F7144A4}" presName="sibTrans" presStyleCnt="0"/>
      <dgm:spPr/>
    </dgm:pt>
    <dgm:pt modelId="{40E8D615-EB31-1E44-9680-BD1886CA6ABF}" type="pres">
      <dgm:prSet presAssocID="{5C500A32-8929-4F56-93F7-694E911AEAF5}" presName="node" presStyleLbl="node1" presStyleIdx="2" presStyleCnt="6">
        <dgm:presLayoutVars>
          <dgm:bulletEnabled val="1"/>
        </dgm:presLayoutVars>
      </dgm:prSet>
      <dgm:spPr/>
    </dgm:pt>
    <dgm:pt modelId="{E8A674CB-25F5-6C44-91B2-EF53EBC251E6}" type="pres">
      <dgm:prSet presAssocID="{ABF8E4FF-803A-40C0-A8BE-A79870E25A1C}" presName="sibTrans" presStyleCnt="0"/>
      <dgm:spPr/>
    </dgm:pt>
    <dgm:pt modelId="{1EF1431F-12F9-4A47-B3C5-C1B371955D9B}" type="pres">
      <dgm:prSet presAssocID="{D3476381-EA9A-4D62-A6F7-C962C3DF5869}" presName="node" presStyleLbl="node1" presStyleIdx="3" presStyleCnt="6">
        <dgm:presLayoutVars>
          <dgm:bulletEnabled val="1"/>
        </dgm:presLayoutVars>
      </dgm:prSet>
      <dgm:spPr/>
    </dgm:pt>
    <dgm:pt modelId="{FED4BA37-1121-9845-A89A-2ED9654631F4}" type="pres">
      <dgm:prSet presAssocID="{C6304831-D558-46E6-BA2E-2791B6AA6C5E}" presName="sibTrans" presStyleCnt="0"/>
      <dgm:spPr/>
    </dgm:pt>
    <dgm:pt modelId="{A79C3CD8-E35A-E646-8ECC-C1D9773DED7D}" type="pres">
      <dgm:prSet presAssocID="{367D994E-481D-4ED6-8656-6C247F819133}" presName="node" presStyleLbl="node1" presStyleIdx="4" presStyleCnt="6">
        <dgm:presLayoutVars>
          <dgm:bulletEnabled val="1"/>
        </dgm:presLayoutVars>
      </dgm:prSet>
      <dgm:spPr/>
    </dgm:pt>
    <dgm:pt modelId="{1AE89BED-E859-1D4E-917D-1838F5070E1C}" type="pres">
      <dgm:prSet presAssocID="{686320BB-2838-4730-BA93-71263B2F7A04}" presName="sibTrans" presStyleCnt="0"/>
      <dgm:spPr/>
    </dgm:pt>
    <dgm:pt modelId="{1A3CED0A-535C-E74D-9BC4-64E0968F7DA1}" type="pres">
      <dgm:prSet presAssocID="{D1170D93-C226-4D4C-BA06-74ECA0A1259E}" presName="node" presStyleLbl="node1" presStyleIdx="5" presStyleCnt="6">
        <dgm:presLayoutVars>
          <dgm:bulletEnabled val="1"/>
        </dgm:presLayoutVars>
      </dgm:prSet>
      <dgm:spPr/>
    </dgm:pt>
  </dgm:ptLst>
  <dgm:cxnLst>
    <dgm:cxn modelId="{A35FC239-9550-4A44-BE5A-053B2F0DEF7D}" type="presOf" srcId="{6B894BBE-4313-4EE8-8ED3-4067769EF4CB}" destId="{AC510592-11CD-EC41-AB69-9C2427F6C422}" srcOrd="0" destOrd="0" presId="urn:microsoft.com/office/officeart/2005/8/layout/default"/>
    <dgm:cxn modelId="{D7000E40-0CE7-4901-8114-3BBF70EB0B49}" srcId="{E46459F4-3636-4D65-80CF-93D03E2CFCF8}" destId="{B531C06E-B710-4A3F-A16A-5A819FFC6753}" srcOrd="0" destOrd="0" parTransId="{F9001051-AEF1-46C4-8424-E5A254ED60EA}" sibTransId="{D22F800D-3029-4CD3-90B3-94960F1A0180}"/>
    <dgm:cxn modelId="{D8A0FB41-1FBC-451F-9B25-A24620FEFA5A}" srcId="{E46459F4-3636-4D65-80CF-93D03E2CFCF8}" destId="{D3476381-EA9A-4D62-A6F7-C962C3DF5869}" srcOrd="3" destOrd="0" parTransId="{6B1192B9-AB09-4AF7-98DA-4711D3F9EFF7}" sibTransId="{C6304831-D558-46E6-BA2E-2791B6AA6C5E}"/>
    <dgm:cxn modelId="{8453765B-6C3A-4849-B380-F1F907B921EE}" srcId="{E46459F4-3636-4D65-80CF-93D03E2CFCF8}" destId="{367D994E-481D-4ED6-8656-6C247F819133}" srcOrd="4" destOrd="0" parTransId="{172E9620-B612-419C-A5E3-220FFF5765E7}" sibTransId="{686320BB-2838-4730-BA93-71263B2F7A04}"/>
    <dgm:cxn modelId="{75BCA95D-EB30-47BE-81B6-852C71722C6E}" srcId="{E46459F4-3636-4D65-80CF-93D03E2CFCF8}" destId="{5C500A32-8929-4F56-93F7-694E911AEAF5}" srcOrd="2" destOrd="0" parTransId="{3AEE853C-597F-4B0E-9C45-F892B5647E52}" sibTransId="{ABF8E4FF-803A-40C0-A8BE-A79870E25A1C}"/>
    <dgm:cxn modelId="{6C1BAE5F-7986-4489-A2F5-C3D659F40F99}" srcId="{E46459F4-3636-4D65-80CF-93D03E2CFCF8}" destId="{D1170D93-C226-4D4C-BA06-74ECA0A1259E}" srcOrd="5" destOrd="0" parTransId="{04CF986D-C622-4BF0-8A95-EB5C1453706D}" sibTransId="{6F27E17F-CC15-40CD-B990-8FCD009FEB1C}"/>
    <dgm:cxn modelId="{CA283681-5433-DD4C-9397-26642FCB7880}" type="presOf" srcId="{D1170D93-C226-4D4C-BA06-74ECA0A1259E}" destId="{1A3CED0A-535C-E74D-9BC4-64E0968F7DA1}" srcOrd="0" destOrd="0" presId="urn:microsoft.com/office/officeart/2005/8/layout/default"/>
    <dgm:cxn modelId="{B0D2BF87-3B66-1449-B6A5-200DD3C748A0}" type="presOf" srcId="{5C500A32-8929-4F56-93F7-694E911AEAF5}" destId="{40E8D615-EB31-1E44-9680-BD1886CA6ABF}" srcOrd="0" destOrd="0" presId="urn:microsoft.com/office/officeart/2005/8/layout/default"/>
    <dgm:cxn modelId="{EF11B28F-6B43-8C4C-9ED0-786952104B15}" type="presOf" srcId="{B531C06E-B710-4A3F-A16A-5A819FFC6753}" destId="{FE926BE1-4074-8942-862B-28CC73A47CC1}" srcOrd="0" destOrd="0" presId="urn:microsoft.com/office/officeart/2005/8/layout/default"/>
    <dgm:cxn modelId="{D614FBC2-CC1D-DD4C-B15D-782F091DDAC6}" type="presOf" srcId="{D3476381-EA9A-4D62-A6F7-C962C3DF5869}" destId="{1EF1431F-12F9-4A47-B3C5-C1B371955D9B}" srcOrd="0" destOrd="0" presId="urn:microsoft.com/office/officeart/2005/8/layout/default"/>
    <dgm:cxn modelId="{6E41E3E2-872F-8942-9BCF-B46E5F124523}" type="presOf" srcId="{367D994E-481D-4ED6-8656-6C247F819133}" destId="{A79C3CD8-E35A-E646-8ECC-C1D9773DED7D}" srcOrd="0" destOrd="0" presId="urn:microsoft.com/office/officeart/2005/8/layout/default"/>
    <dgm:cxn modelId="{7EDDCEF1-1C5A-CD40-B99B-B4ACF89843E7}" type="presOf" srcId="{E46459F4-3636-4D65-80CF-93D03E2CFCF8}" destId="{A07AA514-4511-8A4E-A99D-567CFFA60A03}" srcOrd="0" destOrd="0" presId="urn:microsoft.com/office/officeart/2005/8/layout/default"/>
    <dgm:cxn modelId="{2E7C3CFE-2AFA-4CB7-8E58-05294FAEA8C5}" srcId="{E46459F4-3636-4D65-80CF-93D03E2CFCF8}" destId="{6B894BBE-4313-4EE8-8ED3-4067769EF4CB}" srcOrd="1" destOrd="0" parTransId="{875234EC-D485-4F08-9392-6CFC37209CDA}" sibTransId="{3D85CFB2-79C5-4F2B-876A-B2071F7144A4}"/>
    <dgm:cxn modelId="{5D086198-07B1-BA4D-9DAA-0AFF6ADC7005}" type="presParOf" srcId="{A07AA514-4511-8A4E-A99D-567CFFA60A03}" destId="{FE926BE1-4074-8942-862B-28CC73A47CC1}" srcOrd="0" destOrd="0" presId="urn:microsoft.com/office/officeart/2005/8/layout/default"/>
    <dgm:cxn modelId="{3FAB288F-D7EC-9C41-B46C-337A5359E161}" type="presParOf" srcId="{A07AA514-4511-8A4E-A99D-567CFFA60A03}" destId="{09ADC4D6-77D1-D04A-9EDF-35AE2C169D33}" srcOrd="1" destOrd="0" presId="urn:microsoft.com/office/officeart/2005/8/layout/default"/>
    <dgm:cxn modelId="{5B330682-0FD9-6644-9F4B-0873301CE1F5}" type="presParOf" srcId="{A07AA514-4511-8A4E-A99D-567CFFA60A03}" destId="{AC510592-11CD-EC41-AB69-9C2427F6C422}" srcOrd="2" destOrd="0" presId="urn:microsoft.com/office/officeart/2005/8/layout/default"/>
    <dgm:cxn modelId="{FDAB4A51-89D5-1242-856E-DFB45648FD07}" type="presParOf" srcId="{A07AA514-4511-8A4E-A99D-567CFFA60A03}" destId="{8DF8FAFE-40EF-574F-BFA4-2482E3FFDD6A}" srcOrd="3" destOrd="0" presId="urn:microsoft.com/office/officeart/2005/8/layout/default"/>
    <dgm:cxn modelId="{FAF9BBB6-6E52-9C48-9F8D-5F484A2BC417}" type="presParOf" srcId="{A07AA514-4511-8A4E-A99D-567CFFA60A03}" destId="{40E8D615-EB31-1E44-9680-BD1886CA6ABF}" srcOrd="4" destOrd="0" presId="urn:microsoft.com/office/officeart/2005/8/layout/default"/>
    <dgm:cxn modelId="{FEB94C24-42D7-0B4E-966F-4F3AD5A30FE4}" type="presParOf" srcId="{A07AA514-4511-8A4E-A99D-567CFFA60A03}" destId="{E8A674CB-25F5-6C44-91B2-EF53EBC251E6}" srcOrd="5" destOrd="0" presId="urn:microsoft.com/office/officeart/2005/8/layout/default"/>
    <dgm:cxn modelId="{3F4D3D32-7689-B245-B15B-B395868E93C3}" type="presParOf" srcId="{A07AA514-4511-8A4E-A99D-567CFFA60A03}" destId="{1EF1431F-12F9-4A47-B3C5-C1B371955D9B}" srcOrd="6" destOrd="0" presId="urn:microsoft.com/office/officeart/2005/8/layout/default"/>
    <dgm:cxn modelId="{36076FB9-E816-E34B-86A0-67DA71AE47EB}" type="presParOf" srcId="{A07AA514-4511-8A4E-A99D-567CFFA60A03}" destId="{FED4BA37-1121-9845-A89A-2ED9654631F4}" srcOrd="7" destOrd="0" presId="urn:microsoft.com/office/officeart/2005/8/layout/default"/>
    <dgm:cxn modelId="{49920803-245A-4944-B729-BD9AA642B85E}" type="presParOf" srcId="{A07AA514-4511-8A4E-A99D-567CFFA60A03}" destId="{A79C3CD8-E35A-E646-8ECC-C1D9773DED7D}" srcOrd="8" destOrd="0" presId="urn:microsoft.com/office/officeart/2005/8/layout/default"/>
    <dgm:cxn modelId="{BE6B0803-6C3C-524D-84E8-CECD49C6D14D}" type="presParOf" srcId="{A07AA514-4511-8A4E-A99D-567CFFA60A03}" destId="{1AE89BED-E859-1D4E-917D-1838F5070E1C}" srcOrd="9" destOrd="0" presId="urn:microsoft.com/office/officeart/2005/8/layout/default"/>
    <dgm:cxn modelId="{7B4307FD-DD46-0F4D-8DEE-03A2011F2BC9}" type="presParOf" srcId="{A07AA514-4511-8A4E-A99D-567CFFA60A03}" destId="{1A3CED0A-535C-E74D-9BC4-64E0968F7DA1}"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8933028-7317-4396-A391-E8BA148C36A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2D6CE56-1C45-4AAD-A7AE-F88142DEC4B7}">
      <dgm:prSet/>
      <dgm:spPr/>
      <dgm:t>
        <a:bodyPr/>
        <a:lstStyle/>
        <a:p>
          <a:r>
            <a:rPr lang="es-MX" baseline="0"/>
            <a:t>Por la destrucción total de la cosa arrendada.</a:t>
          </a:r>
          <a:endParaRPr lang="en-US"/>
        </a:p>
      </dgm:t>
    </dgm:pt>
    <dgm:pt modelId="{ACF02ADA-1622-4AB6-BB37-A764784F8BCE}" type="parTrans" cxnId="{DBC7A96B-A3F9-4C39-B2E0-5E7D688BAB0D}">
      <dgm:prSet/>
      <dgm:spPr/>
      <dgm:t>
        <a:bodyPr/>
        <a:lstStyle/>
        <a:p>
          <a:endParaRPr lang="en-US"/>
        </a:p>
      </dgm:t>
    </dgm:pt>
    <dgm:pt modelId="{56095941-8A5E-41F7-A266-18EEFE63676C}" type="sibTrans" cxnId="{DBC7A96B-A3F9-4C39-B2E0-5E7D688BAB0D}">
      <dgm:prSet/>
      <dgm:spPr/>
      <dgm:t>
        <a:bodyPr/>
        <a:lstStyle/>
        <a:p>
          <a:endParaRPr lang="en-US"/>
        </a:p>
      </dgm:t>
    </dgm:pt>
    <dgm:pt modelId="{E1087750-3AFB-4A66-A0B4-7728B7B74780}">
      <dgm:prSet/>
      <dgm:spPr/>
      <dgm:t>
        <a:bodyPr/>
        <a:lstStyle/>
        <a:p>
          <a:r>
            <a:rPr lang="es-MX" baseline="0"/>
            <a:t>Por la expiración del tiempo estipulado para la duración del arriendo.</a:t>
          </a:r>
          <a:endParaRPr lang="en-US"/>
        </a:p>
      </dgm:t>
    </dgm:pt>
    <dgm:pt modelId="{7C8BF8FB-1A45-41EB-B69A-A09C6B4D7212}" type="parTrans" cxnId="{396C6ADE-7F77-4EE3-9D90-47603A333FC8}">
      <dgm:prSet/>
      <dgm:spPr/>
      <dgm:t>
        <a:bodyPr/>
        <a:lstStyle/>
        <a:p>
          <a:endParaRPr lang="en-US"/>
        </a:p>
      </dgm:t>
    </dgm:pt>
    <dgm:pt modelId="{271AD4C4-9DB7-40A8-9F6A-B184EB70393A}" type="sibTrans" cxnId="{396C6ADE-7F77-4EE3-9D90-47603A333FC8}">
      <dgm:prSet/>
      <dgm:spPr/>
      <dgm:t>
        <a:bodyPr/>
        <a:lstStyle/>
        <a:p>
          <a:endParaRPr lang="en-US"/>
        </a:p>
      </dgm:t>
    </dgm:pt>
    <dgm:pt modelId="{1F661493-5657-44B0-B795-23AE451946D4}">
      <dgm:prSet/>
      <dgm:spPr/>
      <dgm:t>
        <a:bodyPr/>
        <a:lstStyle/>
        <a:p>
          <a:r>
            <a:rPr lang="es-MX" baseline="0"/>
            <a:t>Por la extinción del derecho del arrendador sobre la cosa arrendada.</a:t>
          </a:r>
          <a:endParaRPr lang="en-US"/>
        </a:p>
      </dgm:t>
    </dgm:pt>
    <dgm:pt modelId="{C733798B-8E19-4EFA-86F9-4546CA20B569}" type="parTrans" cxnId="{83283EDD-E684-4682-BF3D-7CE8458C2D4B}">
      <dgm:prSet/>
      <dgm:spPr/>
      <dgm:t>
        <a:bodyPr/>
        <a:lstStyle/>
        <a:p>
          <a:endParaRPr lang="en-US"/>
        </a:p>
      </dgm:t>
    </dgm:pt>
    <dgm:pt modelId="{84A1A0EB-08E6-489E-BBCB-0DF655B17E6B}" type="sibTrans" cxnId="{83283EDD-E684-4682-BF3D-7CE8458C2D4B}">
      <dgm:prSet/>
      <dgm:spPr/>
      <dgm:t>
        <a:bodyPr/>
        <a:lstStyle/>
        <a:p>
          <a:endParaRPr lang="en-US"/>
        </a:p>
      </dgm:t>
    </dgm:pt>
    <dgm:pt modelId="{833DA6D4-BA22-4A98-BE16-8819B608D93E}">
      <dgm:prSet/>
      <dgm:spPr/>
      <dgm:t>
        <a:bodyPr/>
        <a:lstStyle/>
        <a:p>
          <a:r>
            <a:rPr lang="es-MX" baseline="0"/>
            <a:t>Por la sentencia del juez en los casos que la ley ha previsto.</a:t>
          </a:r>
          <a:endParaRPr lang="en-US"/>
        </a:p>
      </dgm:t>
    </dgm:pt>
    <dgm:pt modelId="{C137C2D7-7CB5-4D13-84CC-040A7A283A85}" type="parTrans" cxnId="{86FEE28D-96A4-47E2-B435-E3E518ABA328}">
      <dgm:prSet/>
      <dgm:spPr/>
      <dgm:t>
        <a:bodyPr/>
        <a:lstStyle/>
        <a:p>
          <a:endParaRPr lang="en-US"/>
        </a:p>
      </dgm:t>
    </dgm:pt>
    <dgm:pt modelId="{B785B035-0F92-466E-B53C-DA7C4B0FC76B}" type="sibTrans" cxnId="{86FEE28D-96A4-47E2-B435-E3E518ABA328}">
      <dgm:prSet/>
      <dgm:spPr/>
      <dgm:t>
        <a:bodyPr/>
        <a:lstStyle/>
        <a:p>
          <a:endParaRPr lang="en-US"/>
        </a:p>
      </dgm:t>
    </dgm:pt>
    <dgm:pt modelId="{71D75E1D-32DD-491D-ADC6-CD3A089BA137}" type="pres">
      <dgm:prSet presAssocID="{18933028-7317-4396-A391-E8BA148C36A7}" presName="root" presStyleCnt="0">
        <dgm:presLayoutVars>
          <dgm:dir/>
          <dgm:resizeHandles val="exact"/>
        </dgm:presLayoutVars>
      </dgm:prSet>
      <dgm:spPr/>
    </dgm:pt>
    <dgm:pt modelId="{8BDF9294-4676-48E3-B1F0-DE08BE299F6B}" type="pres">
      <dgm:prSet presAssocID="{18933028-7317-4396-A391-E8BA148C36A7}" presName="container" presStyleCnt="0">
        <dgm:presLayoutVars>
          <dgm:dir/>
          <dgm:resizeHandles val="exact"/>
        </dgm:presLayoutVars>
      </dgm:prSet>
      <dgm:spPr/>
    </dgm:pt>
    <dgm:pt modelId="{39B8E2CB-D566-4139-8E64-05481920A82A}" type="pres">
      <dgm:prSet presAssocID="{A2D6CE56-1C45-4AAD-A7AE-F88142DEC4B7}" presName="compNode" presStyleCnt="0"/>
      <dgm:spPr/>
    </dgm:pt>
    <dgm:pt modelId="{B10AF65E-1EF7-4A55-A609-3CC51A8AFDE5}" type="pres">
      <dgm:prSet presAssocID="{A2D6CE56-1C45-4AAD-A7AE-F88142DEC4B7}" presName="iconBgRect" presStyleLbl="bgShp" presStyleIdx="0" presStyleCnt="4"/>
      <dgm:spPr/>
    </dgm:pt>
    <dgm:pt modelId="{8EC376E6-D3F9-4F45-99D6-70F17918A130}" type="pres">
      <dgm:prSet presAssocID="{A2D6CE56-1C45-4AAD-A7AE-F88142DEC4B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gua"/>
        </a:ext>
      </dgm:extLst>
    </dgm:pt>
    <dgm:pt modelId="{3D12E70A-D5B0-4F6B-8C44-0A6EA063412A}" type="pres">
      <dgm:prSet presAssocID="{A2D6CE56-1C45-4AAD-A7AE-F88142DEC4B7}" presName="spaceRect" presStyleCnt="0"/>
      <dgm:spPr/>
    </dgm:pt>
    <dgm:pt modelId="{5DAF1F02-F685-4D31-8AFE-A255DE0110DE}" type="pres">
      <dgm:prSet presAssocID="{A2D6CE56-1C45-4AAD-A7AE-F88142DEC4B7}" presName="textRect" presStyleLbl="revTx" presStyleIdx="0" presStyleCnt="4">
        <dgm:presLayoutVars>
          <dgm:chMax val="1"/>
          <dgm:chPref val="1"/>
        </dgm:presLayoutVars>
      </dgm:prSet>
      <dgm:spPr/>
    </dgm:pt>
    <dgm:pt modelId="{20BBC79A-9C78-4D18-ACF2-08C29D2825E1}" type="pres">
      <dgm:prSet presAssocID="{56095941-8A5E-41F7-A266-18EEFE63676C}" presName="sibTrans" presStyleLbl="sibTrans2D1" presStyleIdx="0" presStyleCnt="0"/>
      <dgm:spPr/>
    </dgm:pt>
    <dgm:pt modelId="{05B1765D-AF92-4F85-85ED-E65AB3825F24}" type="pres">
      <dgm:prSet presAssocID="{E1087750-3AFB-4A66-A0B4-7728B7B74780}" presName="compNode" presStyleCnt="0"/>
      <dgm:spPr/>
    </dgm:pt>
    <dgm:pt modelId="{FABEE4A5-2996-472C-B627-7FC69C9F7919}" type="pres">
      <dgm:prSet presAssocID="{E1087750-3AFB-4A66-A0B4-7728B7B74780}" presName="iconBgRect" presStyleLbl="bgShp" presStyleIdx="1" presStyleCnt="4"/>
      <dgm:spPr/>
    </dgm:pt>
    <dgm:pt modelId="{6BD0DBB2-58C3-4386-8A56-D1FCC723F4A0}" type="pres">
      <dgm:prSet presAssocID="{E1087750-3AFB-4A66-A0B4-7728B7B7478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onómetro"/>
        </a:ext>
      </dgm:extLst>
    </dgm:pt>
    <dgm:pt modelId="{8C8CB88A-333A-4013-87AE-381AD43A464B}" type="pres">
      <dgm:prSet presAssocID="{E1087750-3AFB-4A66-A0B4-7728B7B74780}" presName="spaceRect" presStyleCnt="0"/>
      <dgm:spPr/>
    </dgm:pt>
    <dgm:pt modelId="{E7CE86AF-48FC-4AFB-86D2-494F7159EA30}" type="pres">
      <dgm:prSet presAssocID="{E1087750-3AFB-4A66-A0B4-7728B7B74780}" presName="textRect" presStyleLbl="revTx" presStyleIdx="1" presStyleCnt="4">
        <dgm:presLayoutVars>
          <dgm:chMax val="1"/>
          <dgm:chPref val="1"/>
        </dgm:presLayoutVars>
      </dgm:prSet>
      <dgm:spPr/>
    </dgm:pt>
    <dgm:pt modelId="{ADD3D8FA-9BB9-492D-AFDB-886E9B1DF6EF}" type="pres">
      <dgm:prSet presAssocID="{271AD4C4-9DB7-40A8-9F6A-B184EB70393A}" presName="sibTrans" presStyleLbl="sibTrans2D1" presStyleIdx="0" presStyleCnt="0"/>
      <dgm:spPr/>
    </dgm:pt>
    <dgm:pt modelId="{4DF866FF-A51F-4186-8C39-8B9745EBDC4B}" type="pres">
      <dgm:prSet presAssocID="{1F661493-5657-44B0-B795-23AE451946D4}" presName="compNode" presStyleCnt="0"/>
      <dgm:spPr/>
    </dgm:pt>
    <dgm:pt modelId="{CFD302D5-EBD1-4200-A700-9E52C0529AC6}" type="pres">
      <dgm:prSet presAssocID="{1F661493-5657-44B0-B795-23AE451946D4}" presName="iconBgRect" presStyleLbl="bgShp" presStyleIdx="2" presStyleCnt="4"/>
      <dgm:spPr/>
    </dgm:pt>
    <dgm:pt modelId="{CE45DCF9-DE4A-4427-9258-E62B942083A3}" type="pres">
      <dgm:prSet presAssocID="{1F661493-5657-44B0-B795-23AE451946D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01790905-BD86-4A2E-8DFE-9BEB9D5764CD}" type="pres">
      <dgm:prSet presAssocID="{1F661493-5657-44B0-B795-23AE451946D4}" presName="spaceRect" presStyleCnt="0"/>
      <dgm:spPr/>
    </dgm:pt>
    <dgm:pt modelId="{4EADFB13-16A2-40C7-AC4F-FBA109D8404F}" type="pres">
      <dgm:prSet presAssocID="{1F661493-5657-44B0-B795-23AE451946D4}" presName="textRect" presStyleLbl="revTx" presStyleIdx="2" presStyleCnt="4">
        <dgm:presLayoutVars>
          <dgm:chMax val="1"/>
          <dgm:chPref val="1"/>
        </dgm:presLayoutVars>
      </dgm:prSet>
      <dgm:spPr/>
    </dgm:pt>
    <dgm:pt modelId="{929A6278-ABB9-48B3-AADD-EF9E632F4A8B}" type="pres">
      <dgm:prSet presAssocID="{84A1A0EB-08E6-489E-BBCB-0DF655B17E6B}" presName="sibTrans" presStyleLbl="sibTrans2D1" presStyleIdx="0" presStyleCnt="0"/>
      <dgm:spPr/>
    </dgm:pt>
    <dgm:pt modelId="{6EC5350E-2AF8-448E-A60D-4D92929E1E67}" type="pres">
      <dgm:prSet presAssocID="{833DA6D4-BA22-4A98-BE16-8819B608D93E}" presName="compNode" presStyleCnt="0"/>
      <dgm:spPr/>
    </dgm:pt>
    <dgm:pt modelId="{67517C1A-E2FC-4194-8E3E-D0F354606D93}" type="pres">
      <dgm:prSet presAssocID="{833DA6D4-BA22-4A98-BE16-8819B608D93E}" presName="iconBgRect" presStyleLbl="bgShp" presStyleIdx="3" presStyleCnt="4"/>
      <dgm:spPr/>
    </dgm:pt>
    <dgm:pt modelId="{72522977-73EC-47DA-BD05-B3372F3F6564}" type="pres">
      <dgm:prSet presAssocID="{833DA6D4-BA22-4A98-BE16-8819B608D93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ez"/>
        </a:ext>
      </dgm:extLst>
    </dgm:pt>
    <dgm:pt modelId="{C6D14826-7B24-4427-B353-13F62F945782}" type="pres">
      <dgm:prSet presAssocID="{833DA6D4-BA22-4A98-BE16-8819B608D93E}" presName="spaceRect" presStyleCnt="0"/>
      <dgm:spPr/>
    </dgm:pt>
    <dgm:pt modelId="{5635C430-0E60-446E-8639-078A6EC59F86}" type="pres">
      <dgm:prSet presAssocID="{833DA6D4-BA22-4A98-BE16-8819B608D93E}" presName="textRect" presStyleLbl="revTx" presStyleIdx="3" presStyleCnt="4">
        <dgm:presLayoutVars>
          <dgm:chMax val="1"/>
          <dgm:chPref val="1"/>
        </dgm:presLayoutVars>
      </dgm:prSet>
      <dgm:spPr/>
    </dgm:pt>
  </dgm:ptLst>
  <dgm:cxnLst>
    <dgm:cxn modelId="{5A82AB42-5AE3-4DBA-A9BF-E3CA43EC0C7D}" type="presOf" srcId="{A2D6CE56-1C45-4AAD-A7AE-F88142DEC4B7}" destId="{5DAF1F02-F685-4D31-8AFE-A255DE0110DE}" srcOrd="0" destOrd="0" presId="urn:microsoft.com/office/officeart/2018/2/layout/IconCircleList"/>
    <dgm:cxn modelId="{9F9D8549-2F03-4F57-A16D-B3C51563F15D}" type="presOf" srcId="{833DA6D4-BA22-4A98-BE16-8819B608D93E}" destId="{5635C430-0E60-446E-8639-078A6EC59F86}" srcOrd="0" destOrd="0" presId="urn:microsoft.com/office/officeart/2018/2/layout/IconCircleList"/>
    <dgm:cxn modelId="{870F2D5C-E0D1-4A14-B6C4-FB1C40E20227}" type="presOf" srcId="{84A1A0EB-08E6-489E-BBCB-0DF655B17E6B}" destId="{929A6278-ABB9-48B3-AADD-EF9E632F4A8B}" srcOrd="0" destOrd="0" presId="urn:microsoft.com/office/officeart/2018/2/layout/IconCircleList"/>
    <dgm:cxn modelId="{DBC7A96B-A3F9-4C39-B2E0-5E7D688BAB0D}" srcId="{18933028-7317-4396-A391-E8BA148C36A7}" destId="{A2D6CE56-1C45-4AAD-A7AE-F88142DEC4B7}" srcOrd="0" destOrd="0" parTransId="{ACF02ADA-1622-4AB6-BB37-A764784F8BCE}" sibTransId="{56095941-8A5E-41F7-A266-18EEFE63676C}"/>
    <dgm:cxn modelId="{79B70084-2D69-47FC-9FA4-AB9F983BCCFD}" type="presOf" srcId="{1F661493-5657-44B0-B795-23AE451946D4}" destId="{4EADFB13-16A2-40C7-AC4F-FBA109D8404F}" srcOrd="0" destOrd="0" presId="urn:microsoft.com/office/officeart/2018/2/layout/IconCircleList"/>
    <dgm:cxn modelId="{86FEE28D-96A4-47E2-B435-E3E518ABA328}" srcId="{18933028-7317-4396-A391-E8BA148C36A7}" destId="{833DA6D4-BA22-4A98-BE16-8819B608D93E}" srcOrd="3" destOrd="0" parTransId="{C137C2D7-7CB5-4D13-84CC-040A7A283A85}" sibTransId="{B785B035-0F92-466E-B53C-DA7C4B0FC76B}"/>
    <dgm:cxn modelId="{A355AAA6-7D33-48F9-8612-594BDE4BB13B}" type="presOf" srcId="{E1087750-3AFB-4A66-A0B4-7728B7B74780}" destId="{E7CE86AF-48FC-4AFB-86D2-494F7159EA30}" srcOrd="0" destOrd="0" presId="urn:microsoft.com/office/officeart/2018/2/layout/IconCircleList"/>
    <dgm:cxn modelId="{122DBEA7-3FEC-4DE9-95AE-1C672F721585}" type="presOf" srcId="{271AD4C4-9DB7-40A8-9F6A-B184EB70393A}" destId="{ADD3D8FA-9BB9-492D-AFDB-886E9B1DF6EF}" srcOrd="0" destOrd="0" presId="urn:microsoft.com/office/officeart/2018/2/layout/IconCircleList"/>
    <dgm:cxn modelId="{8773E6B7-BB7E-4623-803B-DC9856E90391}" type="presOf" srcId="{56095941-8A5E-41F7-A266-18EEFE63676C}" destId="{20BBC79A-9C78-4D18-ACF2-08C29D2825E1}" srcOrd="0" destOrd="0" presId="urn:microsoft.com/office/officeart/2018/2/layout/IconCircleList"/>
    <dgm:cxn modelId="{069109CF-0CC8-42D5-9719-242F5D6B9A60}" type="presOf" srcId="{18933028-7317-4396-A391-E8BA148C36A7}" destId="{71D75E1D-32DD-491D-ADC6-CD3A089BA137}" srcOrd="0" destOrd="0" presId="urn:microsoft.com/office/officeart/2018/2/layout/IconCircleList"/>
    <dgm:cxn modelId="{83283EDD-E684-4682-BF3D-7CE8458C2D4B}" srcId="{18933028-7317-4396-A391-E8BA148C36A7}" destId="{1F661493-5657-44B0-B795-23AE451946D4}" srcOrd="2" destOrd="0" parTransId="{C733798B-8E19-4EFA-86F9-4546CA20B569}" sibTransId="{84A1A0EB-08E6-489E-BBCB-0DF655B17E6B}"/>
    <dgm:cxn modelId="{396C6ADE-7F77-4EE3-9D90-47603A333FC8}" srcId="{18933028-7317-4396-A391-E8BA148C36A7}" destId="{E1087750-3AFB-4A66-A0B4-7728B7B74780}" srcOrd="1" destOrd="0" parTransId="{7C8BF8FB-1A45-41EB-B69A-A09C6B4D7212}" sibTransId="{271AD4C4-9DB7-40A8-9F6A-B184EB70393A}"/>
    <dgm:cxn modelId="{3FE8B9BA-9016-4B18-9727-1E2A7358255F}" type="presParOf" srcId="{71D75E1D-32DD-491D-ADC6-CD3A089BA137}" destId="{8BDF9294-4676-48E3-B1F0-DE08BE299F6B}" srcOrd="0" destOrd="0" presId="urn:microsoft.com/office/officeart/2018/2/layout/IconCircleList"/>
    <dgm:cxn modelId="{1E81AFB0-B0D0-41BD-8206-B982C79ACB92}" type="presParOf" srcId="{8BDF9294-4676-48E3-B1F0-DE08BE299F6B}" destId="{39B8E2CB-D566-4139-8E64-05481920A82A}" srcOrd="0" destOrd="0" presId="urn:microsoft.com/office/officeart/2018/2/layout/IconCircleList"/>
    <dgm:cxn modelId="{E0296D22-56FD-4227-8B0A-591B93439B3C}" type="presParOf" srcId="{39B8E2CB-D566-4139-8E64-05481920A82A}" destId="{B10AF65E-1EF7-4A55-A609-3CC51A8AFDE5}" srcOrd="0" destOrd="0" presId="urn:microsoft.com/office/officeart/2018/2/layout/IconCircleList"/>
    <dgm:cxn modelId="{40B9EEF3-BD6E-4803-B372-2B1CD2455F6F}" type="presParOf" srcId="{39B8E2CB-D566-4139-8E64-05481920A82A}" destId="{8EC376E6-D3F9-4F45-99D6-70F17918A130}" srcOrd="1" destOrd="0" presId="urn:microsoft.com/office/officeart/2018/2/layout/IconCircleList"/>
    <dgm:cxn modelId="{A16EA37B-6D86-45AF-B160-0D06B4F5345E}" type="presParOf" srcId="{39B8E2CB-D566-4139-8E64-05481920A82A}" destId="{3D12E70A-D5B0-4F6B-8C44-0A6EA063412A}" srcOrd="2" destOrd="0" presId="urn:microsoft.com/office/officeart/2018/2/layout/IconCircleList"/>
    <dgm:cxn modelId="{BEBF1BFB-4221-49BB-BB54-952465B57E5A}" type="presParOf" srcId="{39B8E2CB-D566-4139-8E64-05481920A82A}" destId="{5DAF1F02-F685-4D31-8AFE-A255DE0110DE}" srcOrd="3" destOrd="0" presId="urn:microsoft.com/office/officeart/2018/2/layout/IconCircleList"/>
    <dgm:cxn modelId="{3FFEA8CC-DAAD-4631-967C-42F4D70325BD}" type="presParOf" srcId="{8BDF9294-4676-48E3-B1F0-DE08BE299F6B}" destId="{20BBC79A-9C78-4D18-ACF2-08C29D2825E1}" srcOrd="1" destOrd="0" presId="urn:microsoft.com/office/officeart/2018/2/layout/IconCircleList"/>
    <dgm:cxn modelId="{0565F3F2-D49A-49B0-A6ED-476891F636C8}" type="presParOf" srcId="{8BDF9294-4676-48E3-B1F0-DE08BE299F6B}" destId="{05B1765D-AF92-4F85-85ED-E65AB3825F24}" srcOrd="2" destOrd="0" presId="urn:microsoft.com/office/officeart/2018/2/layout/IconCircleList"/>
    <dgm:cxn modelId="{FFB0E3ED-56BF-4995-83B3-023263E28219}" type="presParOf" srcId="{05B1765D-AF92-4F85-85ED-E65AB3825F24}" destId="{FABEE4A5-2996-472C-B627-7FC69C9F7919}" srcOrd="0" destOrd="0" presId="urn:microsoft.com/office/officeart/2018/2/layout/IconCircleList"/>
    <dgm:cxn modelId="{32D20C3F-A99B-43AB-8F6C-9A8BD6970DCC}" type="presParOf" srcId="{05B1765D-AF92-4F85-85ED-E65AB3825F24}" destId="{6BD0DBB2-58C3-4386-8A56-D1FCC723F4A0}" srcOrd="1" destOrd="0" presId="urn:microsoft.com/office/officeart/2018/2/layout/IconCircleList"/>
    <dgm:cxn modelId="{C45AEB50-BE72-4B69-A3AC-060AC0803241}" type="presParOf" srcId="{05B1765D-AF92-4F85-85ED-E65AB3825F24}" destId="{8C8CB88A-333A-4013-87AE-381AD43A464B}" srcOrd="2" destOrd="0" presId="urn:microsoft.com/office/officeart/2018/2/layout/IconCircleList"/>
    <dgm:cxn modelId="{1EA6D5CA-984C-4308-95E9-78181BDF41B7}" type="presParOf" srcId="{05B1765D-AF92-4F85-85ED-E65AB3825F24}" destId="{E7CE86AF-48FC-4AFB-86D2-494F7159EA30}" srcOrd="3" destOrd="0" presId="urn:microsoft.com/office/officeart/2018/2/layout/IconCircleList"/>
    <dgm:cxn modelId="{00792AC4-35F8-4D26-9BC3-403DCAFC4C47}" type="presParOf" srcId="{8BDF9294-4676-48E3-B1F0-DE08BE299F6B}" destId="{ADD3D8FA-9BB9-492D-AFDB-886E9B1DF6EF}" srcOrd="3" destOrd="0" presId="urn:microsoft.com/office/officeart/2018/2/layout/IconCircleList"/>
    <dgm:cxn modelId="{635B3253-3AC2-4239-A9D6-B2C914B0F169}" type="presParOf" srcId="{8BDF9294-4676-48E3-B1F0-DE08BE299F6B}" destId="{4DF866FF-A51F-4186-8C39-8B9745EBDC4B}" srcOrd="4" destOrd="0" presId="urn:microsoft.com/office/officeart/2018/2/layout/IconCircleList"/>
    <dgm:cxn modelId="{A3E9998A-437C-42D5-B84B-3C12B7EB2ABD}" type="presParOf" srcId="{4DF866FF-A51F-4186-8C39-8B9745EBDC4B}" destId="{CFD302D5-EBD1-4200-A700-9E52C0529AC6}" srcOrd="0" destOrd="0" presId="urn:microsoft.com/office/officeart/2018/2/layout/IconCircleList"/>
    <dgm:cxn modelId="{C8D91149-B4E4-4211-A50C-40960CBCD9D8}" type="presParOf" srcId="{4DF866FF-A51F-4186-8C39-8B9745EBDC4B}" destId="{CE45DCF9-DE4A-4427-9258-E62B942083A3}" srcOrd="1" destOrd="0" presId="urn:microsoft.com/office/officeart/2018/2/layout/IconCircleList"/>
    <dgm:cxn modelId="{7CDB38C6-7C1D-4CC9-8221-0487601EA189}" type="presParOf" srcId="{4DF866FF-A51F-4186-8C39-8B9745EBDC4B}" destId="{01790905-BD86-4A2E-8DFE-9BEB9D5764CD}" srcOrd="2" destOrd="0" presId="urn:microsoft.com/office/officeart/2018/2/layout/IconCircleList"/>
    <dgm:cxn modelId="{3775D59E-FE0F-46C1-BE99-E9498EDB7A76}" type="presParOf" srcId="{4DF866FF-A51F-4186-8C39-8B9745EBDC4B}" destId="{4EADFB13-16A2-40C7-AC4F-FBA109D8404F}" srcOrd="3" destOrd="0" presId="urn:microsoft.com/office/officeart/2018/2/layout/IconCircleList"/>
    <dgm:cxn modelId="{D9FC3D98-2087-4E88-AA17-AE675E60A71D}" type="presParOf" srcId="{8BDF9294-4676-48E3-B1F0-DE08BE299F6B}" destId="{929A6278-ABB9-48B3-AADD-EF9E632F4A8B}" srcOrd="5" destOrd="0" presId="urn:microsoft.com/office/officeart/2018/2/layout/IconCircleList"/>
    <dgm:cxn modelId="{4E61D604-CA13-4783-ACBA-A2D36969ACD0}" type="presParOf" srcId="{8BDF9294-4676-48E3-B1F0-DE08BE299F6B}" destId="{6EC5350E-2AF8-448E-A60D-4D92929E1E67}" srcOrd="6" destOrd="0" presId="urn:microsoft.com/office/officeart/2018/2/layout/IconCircleList"/>
    <dgm:cxn modelId="{C2414AC9-846A-4B7B-ABDE-E278923E7234}" type="presParOf" srcId="{6EC5350E-2AF8-448E-A60D-4D92929E1E67}" destId="{67517C1A-E2FC-4194-8E3E-D0F354606D93}" srcOrd="0" destOrd="0" presId="urn:microsoft.com/office/officeart/2018/2/layout/IconCircleList"/>
    <dgm:cxn modelId="{F5690A7F-DC13-428F-A18B-F747FA9FD94F}" type="presParOf" srcId="{6EC5350E-2AF8-448E-A60D-4D92929E1E67}" destId="{72522977-73EC-47DA-BD05-B3372F3F6564}" srcOrd="1" destOrd="0" presId="urn:microsoft.com/office/officeart/2018/2/layout/IconCircleList"/>
    <dgm:cxn modelId="{C739AC82-EBB4-49EA-B703-87381A650C65}" type="presParOf" srcId="{6EC5350E-2AF8-448E-A60D-4D92929E1E67}" destId="{C6D14826-7B24-4427-B353-13F62F945782}" srcOrd="2" destOrd="0" presId="urn:microsoft.com/office/officeart/2018/2/layout/IconCircleList"/>
    <dgm:cxn modelId="{0B1B7E0F-1898-4497-858A-374CDEF370E8}" type="presParOf" srcId="{6EC5350E-2AF8-448E-A60D-4D92929E1E67}" destId="{5635C430-0E60-446E-8639-078A6EC59F8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7E49E7-5570-4714-A529-F8AA7279E9F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F5F908E-E13B-42CF-9680-DCAC328103B5}">
      <dgm:prSet/>
      <dgm:spPr/>
      <dgm:t>
        <a:bodyPr/>
        <a:lstStyle/>
        <a:p>
          <a:r>
            <a:rPr lang="es-ES" b="0" i="0"/>
            <a:t>Esta ley no será aplicable a los siguientes bienes raíces urbanos:</a:t>
          </a:r>
          <a:endParaRPr lang="en-US"/>
        </a:p>
      </dgm:t>
    </dgm:pt>
    <dgm:pt modelId="{6110F200-4D16-4ADF-8CBD-D3620D37F0D9}" type="parTrans" cxnId="{67762CB8-CE6A-4511-9E7C-DFA37434AED0}">
      <dgm:prSet/>
      <dgm:spPr/>
      <dgm:t>
        <a:bodyPr/>
        <a:lstStyle/>
        <a:p>
          <a:endParaRPr lang="en-US"/>
        </a:p>
      </dgm:t>
    </dgm:pt>
    <dgm:pt modelId="{886DE409-694D-4844-9630-669B677D6577}" type="sibTrans" cxnId="{67762CB8-CE6A-4511-9E7C-DFA37434AED0}">
      <dgm:prSet/>
      <dgm:spPr/>
      <dgm:t>
        <a:bodyPr/>
        <a:lstStyle/>
        <a:p>
          <a:endParaRPr lang="en-US"/>
        </a:p>
      </dgm:t>
    </dgm:pt>
    <dgm:pt modelId="{AF8B3198-F72C-4CA2-87EA-694D22A3F717}">
      <dgm:prSet/>
      <dgm:spPr/>
      <dgm:t>
        <a:bodyPr/>
        <a:lstStyle/>
        <a:p>
          <a:r>
            <a:rPr lang="es-ES" b="0" i="0"/>
            <a:t>1.- Predios de cabida </a:t>
          </a:r>
          <a:r>
            <a:rPr lang="es-ES" b="0" i="0" u="sng"/>
            <a:t>superior a una hectárea </a:t>
          </a:r>
          <a:r>
            <a:rPr lang="es-ES" b="0" i="0"/>
            <a:t>y que tengan aptitud agrícola, ganadera o forestal, o estén destinados a ese tipo de explotación;</a:t>
          </a:r>
          <a:endParaRPr lang="en-US"/>
        </a:p>
      </dgm:t>
    </dgm:pt>
    <dgm:pt modelId="{D0E38DB8-C30C-433D-893A-1B4125CEAAF9}" type="parTrans" cxnId="{EEAE2C01-CC8A-43BA-B65B-74A03BF2F2CF}">
      <dgm:prSet/>
      <dgm:spPr/>
      <dgm:t>
        <a:bodyPr/>
        <a:lstStyle/>
        <a:p>
          <a:endParaRPr lang="en-US"/>
        </a:p>
      </dgm:t>
    </dgm:pt>
    <dgm:pt modelId="{B4DC2F09-2DE3-413A-99F5-416B8F75D133}" type="sibTrans" cxnId="{EEAE2C01-CC8A-43BA-B65B-74A03BF2F2CF}">
      <dgm:prSet/>
      <dgm:spPr/>
      <dgm:t>
        <a:bodyPr/>
        <a:lstStyle/>
        <a:p>
          <a:endParaRPr lang="en-US"/>
        </a:p>
      </dgm:t>
    </dgm:pt>
    <dgm:pt modelId="{D3AA8709-363A-4DF6-89D0-781A60787F62}">
      <dgm:prSet/>
      <dgm:spPr/>
      <dgm:t>
        <a:bodyPr/>
        <a:lstStyle/>
        <a:p>
          <a:r>
            <a:rPr lang="es-ES" b="0" i="0"/>
            <a:t>2.- Inmuebles fiscales;</a:t>
          </a:r>
          <a:endParaRPr lang="en-US"/>
        </a:p>
      </dgm:t>
    </dgm:pt>
    <dgm:pt modelId="{77020017-C771-4A17-9870-1297C8A15BE0}" type="parTrans" cxnId="{30CC28A8-674C-4484-803C-A0F0F5058852}">
      <dgm:prSet/>
      <dgm:spPr/>
      <dgm:t>
        <a:bodyPr/>
        <a:lstStyle/>
        <a:p>
          <a:endParaRPr lang="en-US"/>
        </a:p>
      </dgm:t>
    </dgm:pt>
    <dgm:pt modelId="{6B02601F-DE5D-4481-A252-48E4D9E0CF7B}" type="sibTrans" cxnId="{30CC28A8-674C-4484-803C-A0F0F5058852}">
      <dgm:prSet/>
      <dgm:spPr/>
      <dgm:t>
        <a:bodyPr/>
        <a:lstStyle/>
        <a:p>
          <a:endParaRPr lang="en-US"/>
        </a:p>
      </dgm:t>
    </dgm:pt>
    <dgm:pt modelId="{356375E5-BCAB-4912-BCA2-E5F22565AC0D}">
      <dgm:prSet/>
      <dgm:spPr/>
      <dgm:t>
        <a:bodyPr/>
        <a:lstStyle/>
        <a:p>
          <a:r>
            <a:rPr lang="es-ES" b="0" i="0"/>
            <a:t>3.- Viviendas que se arrienden por </a:t>
          </a:r>
          <a:r>
            <a:rPr lang="es-ES" b="0" i="0" u="sng"/>
            <a:t>temporadas no superiores a tres meses</a:t>
          </a:r>
          <a:r>
            <a:rPr lang="es-ES" b="0" i="0"/>
            <a:t>, por períodos continuos o discontinuos, siempre que lo sean amobladas y para fines de descanso o turismo;</a:t>
          </a:r>
          <a:endParaRPr lang="en-US"/>
        </a:p>
      </dgm:t>
    </dgm:pt>
    <dgm:pt modelId="{17DD4789-809E-4B2C-B252-9E95873B3F28}" type="parTrans" cxnId="{4E7D95FE-76FF-433A-B468-736D605E175A}">
      <dgm:prSet/>
      <dgm:spPr/>
      <dgm:t>
        <a:bodyPr/>
        <a:lstStyle/>
        <a:p>
          <a:endParaRPr lang="en-US"/>
        </a:p>
      </dgm:t>
    </dgm:pt>
    <dgm:pt modelId="{EBAF0C58-0593-4A4D-9CA9-C0A516B5521B}" type="sibTrans" cxnId="{4E7D95FE-76FF-433A-B468-736D605E175A}">
      <dgm:prSet/>
      <dgm:spPr/>
      <dgm:t>
        <a:bodyPr/>
        <a:lstStyle/>
        <a:p>
          <a:endParaRPr lang="en-US"/>
        </a:p>
      </dgm:t>
    </dgm:pt>
    <dgm:pt modelId="{413B7141-CE7D-D14D-A093-6F71909C90F2}" type="pres">
      <dgm:prSet presAssocID="{D57E49E7-5570-4714-A529-F8AA7279E9FE}" presName="linear" presStyleCnt="0">
        <dgm:presLayoutVars>
          <dgm:animLvl val="lvl"/>
          <dgm:resizeHandles val="exact"/>
        </dgm:presLayoutVars>
      </dgm:prSet>
      <dgm:spPr/>
    </dgm:pt>
    <dgm:pt modelId="{C0299E3A-E65E-7143-A015-D346163BB638}" type="pres">
      <dgm:prSet presAssocID="{8F5F908E-E13B-42CF-9680-DCAC328103B5}" presName="parentText" presStyleLbl="node1" presStyleIdx="0" presStyleCnt="4">
        <dgm:presLayoutVars>
          <dgm:chMax val="0"/>
          <dgm:bulletEnabled val="1"/>
        </dgm:presLayoutVars>
      </dgm:prSet>
      <dgm:spPr/>
    </dgm:pt>
    <dgm:pt modelId="{432C21A3-6319-3648-9B0B-3143B1A35930}" type="pres">
      <dgm:prSet presAssocID="{886DE409-694D-4844-9630-669B677D6577}" presName="spacer" presStyleCnt="0"/>
      <dgm:spPr/>
    </dgm:pt>
    <dgm:pt modelId="{51C4CD37-543B-0345-B690-D3F338220A94}" type="pres">
      <dgm:prSet presAssocID="{AF8B3198-F72C-4CA2-87EA-694D22A3F717}" presName="parentText" presStyleLbl="node1" presStyleIdx="1" presStyleCnt="4">
        <dgm:presLayoutVars>
          <dgm:chMax val="0"/>
          <dgm:bulletEnabled val="1"/>
        </dgm:presLayoutVars>
      </dgm:prSet>
      <dgm:spPr/>
    </dgm:pt>
    <dgm:pt modelId="{C59A3DE4-4421-8047-B286-F8CC4E559E95}" type="pres">
      <dgm:prSet presAssocID="{B4DC2F09-2DE3-413A-99F5-416B8F75D133}" presName="spacer" presStyleCnt="0"/>
      <dgm:spPr/>
    </dgm:pt>
    <dgm:pt modelId="{6A9C7D28-3C26-A04D-8C29-6A829283B7E8}" type="pres">
      <dgm:prSet presAssocID="{D3AA8709-363A-4DF6-89D0-781A60787F62}" presName="parentText" presStyleLbl="node1" presStyleIdx="2" presStyleCnt="4">
        <dgm:presLayoutVars>
          <dgm:chMax val="0"/>
          <dgm:bulletEnabled val="1"/>
        </dgm:presLayoutVars>
      </dgm:prSet>
      <dgm:spPr/>
    </dgm:pt>
    <dgm:pt modelId="{30041BF8-E414-EE43-BEBC-B31A130B285B}" type="pres">
      <dgm:prSet presAssocID="{6B02601F-DE5D-4481-A252-48E4D9E0CF7B}" presName="spacer" presStyleCnt="0"/>
      <dgm:spPr/>
    </dgm:pt>
    <dgm:pt modelId="{20A02655-ADD0-2F41-81F5-6BB0D15FFD24}" type="pres">
      <dgm:prSet presAssocID="{356375E5-BCAB-4912-BCA2-E5F22565AC0D}" presName="parentText" presStyleLbl="node1" presStyleIdx="3" presStyleCnt="4">
        <dgm:presLayoutVars>
          <dgm:chMax val="0"/>
          <dgm:bulletEnabled val="1"/>
        </dgm:presLayoutVars>
      </dgm:prSet>
      <dgm:spPr/>
    </dgm:pt>
  </dgm:ptLst>
  <dgm:cxnLst>
    <dgm:cxn modelId="{EEAE2C01-CC8A-43BA-B65B-74A03BF2F2CF}" srcId="{D57E49E7-5570-4714-A529-F8AA7279E9FE}" destId="{AF8B3198-F72C-4CA2-87EA-694D22A3F717}" srcOrd="1" destOrd="0" parTransId="{D0E38DB8-C30C-433D-893A-1B4125CEAAF9}" sibTransId="{B4DC2F09-2DE3-413A-99F5-416B8F75D133}"/>
    <dgm:cxn modelId="{CF61B650-117C-C647-8C28-25B268C90FEA}" type="presOf" srcId="{AF8B3198-F72C-4CA2-87EA-694D22A3F717}" destId="{51C4CD37-543B-0345-B690-D3F338220A94}" srcOrd="0" destOrd="0" presId="urn:microsoft.com/office/officeart/2005/8/layout/vList2"/>
    <dgm:cxn modelId="{D8A07660-88EB-A641-AC96-8D1928B6F437}" type="presOf" srcId="{D3AA8709-363A-4DF6-89D0-781A60787F62}" destId="{6A9C7D28-3C26-A04D-8C29-6A829283B7E8}" srcOrd="0" destOrd="0" presId="urn:microsoft.com/office/officeart/2005/8/layout/vList2"/>
    <dgm:cxn modelId="{30CC28A8-674C-4484-803C-A0F0F5058852}" srcId="{D57E49E7-5570-4714-A529-F8AA7279E9FE}" destId="{D3AA8709-363A-4DF6-89D0-781A60787F62}" srcOrd="2" destOrd="0" parTransId="{77020017-C771-4A17-9870-1297C8A15BE0}" sibTransId="{6B02601F-DE5D-4481-A252-48E4D9E0CF7B}"/>
    <dgm:cxn modelId="{C3C4BAAD-CA80-2043-AD63-26928F49B7DE}" type="presOf" srcId="{D57E49E7-5570-4714-A529-F8AA7279E9FE}" destId="{413B7141-CE7D-D14D-A093-6F71909C90F2}" srcOrd="0" destOrd="0" presId="urn:microsoft.com/office/officeart/2005/8/layout/vList2"/>
    <dgm:cxn modelId="{67762CB8-CE6A-4511-9E7C-DFA37434AED0}" srcId="{D57E49E7-5570-4714-A529-F8AA7279E9FE}" destId="{8F5F908E-E13B-42CF-9680-DCAC328103B5}" srcOrd="0" destOrd="0" parTransId="{6110F200-4D16-4ADF-8CBD-D3620D37F0D9}" sibTransId="{886DE409-694D-4844-9630-669B677D6577}"/>
    <dgm:cxn modelId="{769A4FD2-08C1-D34B-819D-727DB211C20F}" type="presOf" srcId="{356375E5-BCAB-4912-BCA2-E5F22565AC0D}" destId="{20A02655-ADD0-2F41-81F5-6BB0D15FFD24}" srcOrd="0" destOrd="0" presId="urn:microsoft.com/office/officeart/2005/8/layout/vList2"/>
    <dgm:cxn modelId="{7C5C09F7-686E-E44A-A2A9-56D7B289D92E}" type="presOf" srcId="{8F5F908E-E13B-42CF-9680-DCAC328103B5}" destId="{C0299E3A-E65E-7143-A015-D346163BB638}" srcOrd="0" destOrd="0" presId="urn:microsoft.com/office/officeart/2005/8/layout/vList2"/>
    <dgm:cxn modelId="{4E7D95FE-76FF-433A-B468-736D605E175A}" srcId="{D57E49E7-5570-4714-A529-F8AA7279E9FE}" destId="{356375E5-BCAB-4912-BCA2-E5F22565AC0D}" srcOrd="3" destOrd="0" parTransId="{17DD4789-809E-4B2C-B252-9E95873B3F28}" sibTransId="{EBAF0C58-0593-4A4D-9CA9-C0A516B5521B}"/>
    <dgm:cxn modelId="{83461A73-499D-CD42-BB4E-2930709E05EE}" type="presParOf" srcId="{413B7141-CE7D-D14D-A093-6F71909C90F2}" destId="{C0299E3A-E65E-7143-A015-D346163BB638}" srcOrd="0" destOrd="0" presId="urn:microsoft.com/office/officeart/2005/8/layout/vList2"/>
    <dgm:cxn modelId="{5773E28F-29A8-FC48-9231-1CF9BB497DCD}" type="presParOf" srcId="{413B7141-CE7D-D14D-A093-6F71909C90F2}" destId="{432C21A3-6319-3648-9B0B-3143B1A35930}" srcOrd="1" destOrd="0" presId="urn:microsoft.com/office/officeart/2005/8/layout/vList2"/>
    <dgm:cxn modelId="{3E18B775-2BE5-964C-B82A-048A9B86EA2E}" type="presParOf" srcId="{413B7141-CE7D-D14D-A093-6F71909C90F2}" destId="{51C4CD37-543B-0345-B690-D3F338220A94}" srcOrd="2" destOrd="0" presId="urn:microsoft.com/office/officeart/2005/8/layout/vList2"/>
    <dgm:cxn modelId="{4F51BC12-41C4-944C-AFDC-0C3188FC2299}" type="presParOf" srcId="{413B7141-CE7D-D14D-A093-6F71909C90F2}" destId="{C59A3DE4-4421-8047-B286-F8CC4E559E95}" srcOrd="3" destOrd="0" presId="urn:microsoft.com/office/officeart/2005/8/layout/vList2"/>
    <dgm:cxn modelId="{F1B860B7-079B-7640-8ECA-389E510E29DB}" type="presParOf" srcId="{413B7141-CE7D-D14D-A093-6F71909C90F2}" destId="{6A9C7D28-3C26-A04D-8C29-6A829283B7E8}" srcOrd="4" destOrd="0" presId="urn:microsoft.com/office/officeart/2005/8/layout/vList2"/>
    <dgm:cxn modelId="{300806FC-0824-9D4B-96BD-D90C40C952A3}" type="presParOf" srcId="{413B7141-CE7D-D14D-A093-6F71909C90F2}" destId="{30041BF8-E414-EE43-BEBC-B31A130B285B}" srcOrd="5" destOrd="0" presId="urn:microsoft.com/office/officeart/2005/8/layout/vList2"/>
    <dgm:cxn modelId="{0A71CD4B-8CBA-4A48-B2E2-89A655AF6AF1}" type="presParOf" srcId="{413B7141-CE7D-D14D-A093-6F71909C90F2}" destId="{20A02655-ADD0-2F41-81F5-6BB0D15FFD2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650B948-05AA-40CE-B446-65926AF5EA2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D005FE0-55F1-4C9D-9954-9AEC56C73928}">
      <dgm:prSet/>
      <dgm:spPr/>
      <dgm:t>
        <a:bodyPr/>
        <a:lstStyle/>
        <a:p>
          <a:r>
            <a:rPr lang="es-ES" b="0" i="0"/>
            <a:t>4.- Hoteles, residenciales y establecimentos similares, en las relaciones derivadas del hospedaje, y</a:t>
          </a:r>
          <a:endParaRPr lang="en-US"/>
        </a:p>
      </dgm:t>
    </dgm:pt>
    <dgm:pt modelId="{97A97397-7E26-49D3-A343-3DE5F6AAFFDC}" type="parTrans" cxnId="{16304D1D-E116-4F11-95BC-8D1271B91984}">
      <dgm:prSet/>
      <dgm:spPr/>
      <dgm:t>
        <a:bodyPr/>
        <a:lstStyle/>
        <a:p>
          <a:endParaRPr lang="en-US"/>
        </a:p>
      </dgm:t>
    </dgm:pt>
    <dgm:pt modelId="{B16685ED-8EEB-45AC-B2DC-889A110348A2}" type="sibTrans" cxnId="{16304D1D-E116-4F11-95BC-8D1271B91984}">
      <dgm:prSet/>
      <dgm:spPr/>
      <dgm:t>
        <a:bodyPr/>
        <a:lstStyle/>
        <a:p>
          <a:endParaRPr lang="en-US"/>
        </a:p>
      </dgm:t>
    </dgm:pt>
    <dgm:pt modelId="{09D580EB-54EA-47E7-96B0-C3D2EA355173}">
      <dgm:prSet/>
      <dgm:spPr/>
      <dgm:t>
        <a:bodyPr/>
        <a:lstStyle/>
        <a:p>
          <a:r>
            <a:rPr lang="es-ES" b="0" i="0"/>
            <a:t>5.- Estacionamiento de automóviles y vehículos.</a:t>
          </a:r>
          <a:endParaRPr lang="en-US"/>
        </a:p>
      </dgm:t>
    </dgm:pt>
    <dgm:pt modelId="{26D7C936-1E01-4C04-A35F-7550C2675149}" type="parTrans" cxnId="{6B7FE388-B9EF-4A62-865B-394EF1CA0B83}">
      <dgm:prSet/>
      <dgm:spPr/>
      <dgm:t>
        <a:bodyPr/>
        <a:lstStyle/>
        <a:p>
          <a:endParaRPr lang="en-US"/>
        </a:p>
      </dgm:t>
    </dgm:pt>
    <dgm:pt modelId="{C94B0E73-FB89-458A-8B87-6A0FACB09A8A}" type="sibTrans" cxnId="{6B7FE388-B9EF-4A62-865B-394EF1CA0B83}">
      <dgm:prSet/>
      <dgm:spPr/>
      <dgm:t>
        <a:bodyPr/>
        <a:lstStyle/>
        <a:p>
          <a:endParaRPr lang="en-US"/>
        </a:p>
      </dgm:t>
    </dgm:pt>
    <dgm:pt modelId="{64175149-7BA1-449E-9C69-A2F56743EDC4}">
      <dgm:prSet/>
      <dgm:spPr/>
      <dgm:t>
        <a:bodyPr/>
        <a:lstStyle/>
        <a:p>
          <a:r>
            <a:rPr lang="es-ES" b="0" i="0"/>
            <a:t>6.- Las viviendas regidas por la ley Nº19.281.</a:t>
          </a:r>
          <a:endParaRPr lang="en-US"/>
        </a:p>
      </dgm:t>
    </dgm:pt>
    <dgm:pt modelId="{3082122C-D229-4723-AE11-0A9031C0BE64}" type="parTrans" cxnId="{845BC7FE-D601-417F-9B9D-412DDA143144}">
      <dgm:prSet/>
      <dgm:spPr/>
      <dgm:t>
        <a:bodyPr/>
        <a:lstStyle/>
        <a:p>
          <a:endParaRPr lang="en-US"/>
        </a:p>
      </dgm:t>
    </dgm:pt>
    <dgm:pt modelId="{7E8EDA01-9F90-4F7F-AE56-6FECD72E9412}" type="sibTrans" cxnId="{845BC7FE-D601-417F-9B9D-412DDA143144}">
      <dgm:prSet/>
      <dgm:spPr/>
      <dgm:t>
        <a:bodyPr/>
        <a:lstStyle/>
        <a:p>
          <a:endParaRPr lang="en-US"/>
        </a:p>
      </dgm:t>
    </dgm:pt>
    <dgm:pt modelId="{1EAB9115-0E3F-4A77-A04C-BD6525B66F83}" type="pres">
      <dgm:prSet presAssocID="{4650B948-05AA-40CE-B446-65926AF5EA2D}" presName="root" presStyleCnt="0">
        <dgm:presLayoutVars>
          <dgm:dir/>
          <dgm:resizeHandles val="exact"/>
        </dgm:presLayoutVars>
      </dgm:prSet>
      <dgm:spPr/>
    </dgm:pt>
    <dgm:pt modelId="{57987BA7-F095-4D7D-9B44-5DD42EC8C1B3}" type="pres">
      <dgm:prSet presAssocID="{7D005FE0-55F1-4C9D-9954-9AEC56C73928}" presName="compNode" presStyleCnt="0"/>
      <dgm:spPr/>
    </dgm:pt>
    <dgm:pt modelId="{339804AA-CC3F-4C54-A7C1-341CA370CFCD}" type="pres">
      <dgm:prSet presAssocID="{7D005FE0-55F1-4C9D-9954-9AEC56C73928}" presName="bgRect" presStyleLbl="bgShp" presStyleIdx="0" presStyleCnt="3"/>
      <dgm:spPr/>
    </dgm:pt>
    <dgm:pt modelId="{B8D49D14-106A-4828-9339-A9DB0D7B2939}" type="pres">
      <dgm:prSet presAssocID="{7D005FE0-55F1-4C9D-9954-9AEC56C7392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rmir"/>
        </a:ext>
      </dgm:extLst>
    </dgm:pt>
    <dgm:pt modelId="{5B0C5889-628F-4500-B218-1C6AA4AED66F}" type="pres">
      <dgm:prSet presAssocID="{7D005FE0-55F1-4C9D-9954-9AEC56C73928}" presName="spaceRect" presStyleCnt="0"/>
      <dgm:spPr/>
    </dgm:pt>
    <dgm:pt modelId="{1C8CCA3D-026D-46F8-A452-BFB0AFA087A6}" type="pres">
      <dgm:prSet presAssocID="{7D005FE0-55F1-4C9D-9954-9AEC56C73928}" presName="parTx" presStyleLbl="revTx" presStyleIdx="0" presStyleCnt="3">
        <dgm:presLayoutVars>
          <dgm:chMax val="0"/>
          <dgm:chPref val="0"/>
        </dgm:presLayoutVars>
      </dgm:prSet>
      <dgm:spPr/>
    </dgm:pt>
    <dgm:pt modelId="{DC7B7422-9BBF-43DF-8726-63593C06663A}" type="pres">
      <dgm:prSet presAssocID="{B16685ED-8EEB-45AC-B2DC-889A110348A2}" presName="sibTrans" presStyleCnt="0"/>
      <dgm:spPr/>
    </dgm:pt>
    <dgm:pt modelId="{56808327-872A-4253-8994-EFBEEF0A8457}" type="pres">
      <dgm:prSet presAssocID="{09D580EB-54EA-47E7-96B0-C3D2EA355173}" presName="compNode" presStyleCnt="0"/>
      <dgm:spPr/>
    </dgm:pt>
    <dgm:pt modelId="{79006B05-7930-426A-963C-770266F6CD1D}" type="pres">
      <dgm:prSet presAssocID="{09D580EB-54EA-47E7-96B0-C3D2EA355173}" presName="bgRect" presStyleLbl="bgShp" presStyleIdx="1" presStyleCnt="3"/>
      <dgm:spPr/>
    </dgm:pt>
    <dgm:pt modelId="{4C437CB5-1184-4EE8-81B5-DDE8A2079C85}" type="pres">
      <dgm:prSet presAssocID="{09D580EB-54EA-47E7-96B0-C3D2EA35517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che"/>
        </a:ext>
      </dgm:extLst>
    </dgm:pt>
    <dgm:pt modelId="{07FEBC96-1DE5-4444-B48F-2A646A559000}" type="pres">
      <dgm:prSet presAssocID="{09D580EB-54EA-47E7-96B0-C3D2EA355173}" presName="spaceRect" presStyleCnt="0"/>
      <dgm:spPr/>
    </dgm:pt>
    <dgm:pt modelId="{BE2D5F34-0B29-4B55-8982-336E42ACEC73}" type="pres">
      <dgm:prSet presAssocID="{09D580EB-54EA-47E7-96B0-C3D2EA355173}" presName="parTx" presStyleLbl="revTx" presStyleIdx="1" presStyleCnt="3">
        <dgm:presLayoutVars>
          <dgm:chMax val="0"/>
          <dgm:chPref val="0"/>
        </dgm:presLayoutVars>
      </dgm:prSet>
      <dgm:spPr/>
    </dgm:pt>
    <dgm:pt modelId="{26EDF63A-5E02-4E02-8ED7-1134607F32D1}" type="pres">
      <dgm:prSet presAssocID="{C94B0E73-FB89-458A-8B87-6A0FACB09A8A}" presName="sibTrans" presStyleCnt="0"/>
      <dgm:spPr/>
    </dgm:pt>
    <dgm:pt modelId="{A443A12A-50D6-4739-AC84-29DB721DF177}" type="pres">
      <dgm:prSet presAssocID="{64175149-7BA1-449E-9C69-A2F56743EDC4}" presName="compNode" presStyleCnt="0"/>
      <dgm:spPr/>
    </dgm:pt>
    <dgm:pt modelId="{90930D07-EC8B-409C-9546-8510B218B8F8}" type="pres">
      <dgm:prSet presAssocID="{64175149-7BA1-449E-9C69-A2F56743EDC4}" presName="bgRect" presStyleLbl="bgShp" presStyleIdx="2" presStyleCnt="3"/>
      <dgm:spPr/>
    </dgm:pt>
    <dgm:pt modelId="{72149070-A61E-487C-8617-1507D687103E}" type="pres">
      <dgm:prSet presAssocID="{64175149-7BA1-449E-9C69-A2F56743EDC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7DC221F8-072D-48D5-956E-996CE593245E}" type="pres">
      <dgm:prSet presAssocID="{64175149-7BA1-449E-9C69-A2F56743EDC4}" presName="spaceRect" presStyleCnt="0"/>
      <dgm:spPr/>
    </dgm:pt>
    <dgm:pt modelId="{6B4F4B5E-9C1A-4B46-9119-D14471A20922}" type="pres">
      <dgm:prSet presAssocID="{64175149-7BA1-449E-9C69-A2F56743EDC4}" presName="parTx" presStyleLbl="revTx" presStyleIdx="2" presStyleCnt="3">
        <dgm:presLayoutVars>
          <dgm:chMax val="0"/>
          <dgm:chPref val="0"/>
        </dgm:presLayoutVars>
      </dgm:prSet>
      <dgm:spPr/>
    </dgm:pt>
  </dgm:ptLst>
  <dgm:cxnLst>
    <dgm:cxn modelId="{16304D1D-E116-4F11-95BC-8D1271B91984}" srcId="{4650B948-05AA-40CE-B446-65926AF5EA2D}" destId="{7D005FE0-55F1-4C9D-9954-9AEC56C73928}" srcOrd="0" destOrd="0" parTransId="{97A97397-7E26-49D3-A343-3DE5F6AAFFDC}" sibTransId="{B16685ED-8EEB-45AC-B2DC-889A110348A2}"/>
    <dgm:cxn modelId="{608DF434-6957-45D2-87BE-DBF1A98C84F4}" type="presOf" srcId="{09D580EB-54EA-47E7-96B0-C3D2EA355173}" destId="{BE2D5F34-0B29-4B55-8982-336E42ACEC73}" srcOrd="0" destOrd="0" presId="urn:microsoft.com/office/officeart/2018/2/layout/IconVerticalSolidList"/>
    <dgm:cxn modelId="{6B7FE388-B9EF-4A62-865B-394EF1CA0B83}" srcId="{4650B948-05AA-40CE-B446-65926AF5EA2D}" destId="{09D580EB-54EA-47E7-96B0-C3D2EA355173}" srcOrd="1" destOrd="0" parTransId="{26D7C936-1E01-4C04-A35F-7550C2675149}" sibTransId="{C94B0E73-FB89-458A-8B87-6A0FACB09A8A}"/>
    <dgm:cxn modelId="{E13BE197-BB36-4394-83FF-BC01C12DA795}" type="presOf" srcId="{7D005FE0-55F1-4C9D-9954-9AEC56C73928}" destId="{1C8CCA3D-026D-46F8-A452-BFB0AFA087A6}" srcOrd="0" destOrd="0" presId="urn:microsoft.com/office/officeart/2018/2/layout/IconVerticalSolidList"/>
    <dgm:cxn modelId="{139EB0A4-9283-4F0A-9BA3-35A44B90C83B}" type="presOf" srcId="{4650B948-05AA-40CE-B446-65926AF5EA2D}" destId="{1EAB9115-0E3F-4A77-A04C-BD6525B66F83}" srcOrd="0" destOrd="0" presId="urn:microsoft.com/office/officeart/2018/2/layout/IconVerticalSolidList"/>
    <dgm:cxn modelId="{051F79BC-5947-4697-890B-68951846F603}" type="presOf" srcId="{64175149-7BA1-449E-9C69-A2F56743EDC4}" destId="{6B4F4B5E-9C1A-4B46-9119-D14471A20922}" srcOrd="0" destOrd="0" presId="urn:microsoft.com/office/officeart/2018/2/layout/IconVerticalSolidList"/>
    <dgm:cxn modelId="{845BC7FE-D601-417F-9B9D-412DDA143144}" srcId="{4650B948-05AA-40CE-B446-65926AF5EA2D}" destId="{64175149-7BA1-449E-9C69-A2F56743EDC4}" srcOrd="2" destOrd="0" parTransId="{3082122C-D229-4723-AE11-0A9031C0BE64}" sibTransId="{7E8EDA01-9F90-4F7F-AE56-6FECD72E9412}"/>
    <dgm:cxn modelId="{D04DC8BB-CD65-4096-8475-2EEC70032AFA}" type="presParOf" srcId="{1EAB9115-0E3F-4A77-A04C-BD6525B66F83}" destId="{57987BA7-F095-4D7D-9B44-5DD42EC8C1B3}" srcOrd="0" destOrd="0" presId="urn:microsoft.com/office/officeart/2018/2/layout/IconVerticalSolidList"/>
    <dgm:cxn modelId="{64067CA5-201C-4E4F-89D6-8107B7079D8C}" type="presParOf" srcId="{57987BA7-F095-4D7D-9B44-5DD42EC8C1B3}" destId="{339804AA-CC3F-4C54-A7C1-341CA370CFCD}" srcOrd="0" destOrd="0" presId="urn:microsoft.com/office/officeart/2018/2/layout/IconVerticalSolidList"/>
    <dgm:cxn modelId="{D0F3E42D-E43B-49D3-B479-051805606A76}" type="presParOf" srcId="{57987BA7-F095-4D7D-9B44-5DD42EC8C1B3}" destId="{B8D49D14-106A-4828-9339-A9DB0D7B2939}" srcOrd="1" destOrd="0" presId="urn:microsoft.com/office/officeart/2018/2/layout/IconVerticalSolidList"/>
    <dgm:cxn modelId="{26789241-7C32-4232-AF56-83072046477E}" type="presParOf" srcId="{57987BA7-F095-4D7D-9B44-5DD42EC8C1B3}" destId="{5B0C5889-628F-4500-B218-1C6AA4AED66F}" srcOrd="2" destOrd="0" presId="urn:microsoft.com/office/officeart/2018/2/layout/IconVerticalSolidList"/>
    <dgm:cxn modelId="{B9517109-F7D1-48DC-B824-50BCE4248117}" type="presParOf" srcId="{57987BA7-F095-4D7D-9B44-5DD42EC8C1B3}" destId="{1C8CCA3D-026D-46F8-A452-BFB0AFA087A6}" srcOrd="3" destOrd="0" presId="urn:microsoft.com/office/officeart/2018/2/layout/IconVerticalSolidList"/>
    <dgm:cxn modelId="{C7052343-36F4-405D-8B15-E2D18D6BB025}" type="presParOf" srcId="{1EAB9115-0E3F-4A77-A04C-BD6525B66F83}" destId="{DC7B7422-9BBF-43DF-8726-63593C06663A}" srcOrd="1" destOrd="0" presId="urn:microsoft.com/office/officeart/2018/2/layout/IconVerticalSolidList"/>
    <dgm:cxn modelId="{9E6A268B-ACC2-48D6-8530-08B86DD2640D}" type="presParOf" srcId="{1EAB9115-0E3F-4A77-A04C-BD6525B66F83}" destId="{56808327-872A-4253-8994-EFBEEF0A8457}" srcOrd="2" destOrd="0" presId="urn:microsoft.com/office/officeart/2018/2/layout/IconVerticalSolidList"/>
    <dgm:cxn modelId="{0505D681-4F78-467F-91F2-ADBF444147D7}" type="presParOf" srcId="{56808327-872A-4253-8994-EFBEEF0A8457}" destId="{79006B05-7930-426A-963C-770266F6CD1D}" srcOrd="0" destOrd="0" presId="urn:microsoft.com/office/officeart/2018/2/layout/IconVerticalSolidList"/>
    <dgm:cxn modelId="{6C429C1C-55F0-4C70-A4F2-EEF51467D8ED}" type="presParOf" srcId="{56808327-872A-4253-8994-EFBEEF0A8457}" destId="{4C437CB5-1184-4EE8-81B5-DDE8A2079C85}" srcOrd="1" destOrd="0" presId="urn:microsoft.com/office/officeart/2018/2/layout/IconVerticalSolidList"/>
    <dgm:cxn modelId="{2BFE8D43-24F5-4395-8838-CD998E998CC3}" type="presParOf" srcId="{56808327-872A-4253-8994-EFBEEF0A8457}" destId="{07FEBC96-1DE5-4444-B48F-2A646A559000}" srcOrd="2" destOrd="0" presId="urn:microsoft.com/office/officeart/2018/2/layout/IconVerticalSolidList"/>
    <dgm:cxn modelId="{7FEE5436-8AB4-48AB-9CCA-05EC28DB11E0}" type="presParOf" srcId="{56808327-872A-4253-8994-EFBEEF0A8457}" destId="{BE2D5F34-0B29-4B55-8982-336E42ACEC73}" srcOrd="3" destOrd="0" presId="urn:microsoft.com/office/officeart/2018/2/layout/IconVerticalSolidList"/>
    <dgm:cxn modelId="{D8A115F9-DA23-4A97-A0B0-4D13F2016B3D}" type="presParOf" srcId="{1EAB9115-0E3F-4A77-A04C-BD6525B66F83}" destId="{26EDF63A-5E02-4E02-8ED7-1134607F32D1}" srcOrd="3" destOrd="0" presId="urn:microsoft.com/office/officeart/2018/2/layout/IconVerticalSolidList"/>
    <dgm:cxn modelId="{0B05F028-28FE-4897-A998-591A26F6AA2F}" type="presParOf" srcId="{1EAB9115-0E3F-4A77-A04C-BD6525B66F83}" destId="{A443A12A-50D6-4739-AC84-29DB721DF177}" srcOrd="4" destOrd="0" presId="urn:microsoft.com/office/officeart/2018/2/layout/IconVerticalSolidList"/>
    <dgm:cxn modelId="{F1D96232-789C-41EA-836E-221FD2013C35}" type="presParOf" srcId="{A443A12A-50D6-4739-AC84-29DB721DF177}" destId="{90930D07-EC8B-409C-9546-8510B218B8F8}" srcOrd="0" destOrd="0" presId="urn:microsoft.com/office/officeart/2018/2/layout/IconVerticalSolidList"/>
    <dgm:cxn modelId="{EF8CA505-7D72-46ED-889F-5CDA4A8FA15C}" type="presParOf" srcId="{A443A12A-50D6-4739-AC84-29DB721DF177}" destId="{72149070-A61E-487C-8617-1507D687103E}" srcOrd="1" destOrd="0" presId="urn:microsoft.com/office/officeart/2018/2/layout/IconVerticalSolidList"/>
    <dgm:cxn modelId="{DA760E5E-C1FB-4539-B514-17F39ABF2CE3}" type="presParOf" srcId="{A443A12A-50D6-4739-AC84-29DB721DF177}" destId="{7DC221F8-072D-48D5-956E-996CE593245E}" srcOrd="2" destOrd="0" presId="urn:microsoft.com/office/officeart/2018/2/layout/IconVerticalSolidList"/>
    <dgm:cxn modelId="{AC9B64BB-18BC-4230-A6E5-F477410A9673}" type="presParOf" srcId="{A443A12A-50D6-4739-AC84-29DB721DF177}" destId="{6B4F4B5E-9C1A-4B46-9119-D14471A2092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3D2AD96-ED27-4EAB-9855-850C141FFFF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6C343F6-9F1D-4859-8557-4C0CC1168BDE}">
      <dgm:prSet/>
      <dgm:spPr/>
      <dgm:t>
        <a:bodyPr/>
        <a:lstStyle/>
        <a:p>
          <a:r>
            <a:rPr lang="es-ES" b="0" i="0"/>
            <a:t>En todo lo no previsto en este título, se aplicarán las disposiciones legales comunes que rigen los contratos, en especial las contenidas en el Título XXVI, Libro IV, del Código Civil.</a:t>
          </a:r>
          <a:endParaRPr lang="en-US"/>
        </a:p>
      </dgm:t>
    </dgm:pt>
    <dgm:pt modelId="{20950EE9-FF8B-4B33-9C4C-DA78FB567EAE}" type="parTrans" cxnId="{07F31BE3-6415-45F7-A848-3036712FADCF}">
      <dgm:prSet/>
      <dgm:spPr/>
      <dgm:t>
        <a:bodyPr/>
        <a:lstStyle/>
        <a:p>
          <a:endParaRPr lang="en-US"/>
        </a:p>
      </dgm:t>
    </dgm:pt>
    <dgm:pt modelId="{AB72D26B-6357-4053-98EC-32318E8E2CCE}" type="sibTrans" cxnId="{07F31BE3-6415-45F7-A848-3036712FADCF}">
      <dgm:prSet/>
      <dgm:spPr/>
      <dgm:t>
        <a:bodyPr/>
        <a:lstStyle/>
        <a:p>
          <a:endParaRPr lang="en-US"/>
        </a:p>
      </dgm:t>
    </dgm:pt>
    <dgm:pt modelId="{EA7AEDC5-6AD3-4978-8203-806022BE420B}">
      <dgm:prSet/>
      <dgm:spPr/>
      <dgm:t>
        <a:bodyPr/>
        <a:lstStyle/>
        <a:p>
          <a:r>
            <a:rPr lang="es-ES" b="0" i="0" dirty="0"/>
            <a:t>No obstante, la </a:t>
          </a:r>
          <a:r>
            <a:rPr lang="es-ES" b="0" i="0" u="sng" dirty="0"/>
            <a:t>mora en el pago de la renta </a:t>
          </a:r>
          <a:r>
            <a:rPr lang="es-ES" b="0" i="0" dirty="0"/>
            <a:t>dará derecho al arrendador, después de </a:t>
          </a:r>
          <a:r>
            <a:rPr lang="es-ES" b="0" i="0" u="sng" dirty="0"/>
            <a:t>dos reconvenciones</a:t>
          </a:r>
          <a:r>
            <a:rPr lang="es-ES" b="0" i="0" dirty="0"/>
            <a:t>, entre las cuales medien, a lo menos </a:t>
          </a:r>
          <a:r>
            <a:rPr lang="es-ES" b="0" i="0" u="sng" dirty="0"/>
            <a:t>treinta días</a:t>
          </a:r>
          <a:r>
            <a:rPr lang="es-ES" b="0" i="0" dirty="0"/>
            <a:t>, para hacer cesar inmediatamente el arriendo, si el arrendatario no presta seguridad competente que se verificará el pago dentro de un plazo razonable que no bajará de treinta días.</a:t>
          </a:r>
          <a:endParaRPr lang="en-US" dirty="0"/>
        </a:p>
      </dgm:t>
    </dgm:pt>
    <dgm:pt modelId="{2734C44B-852C-40C5-8700-BB29F53A916E}" type="parTrans" cxnId="{E659CB60-0A24-4D51-8907-DF493A1A01A3}">
      <dgm:prSet/>
      <dgm:spPr/>
      <dgm:t>
        <a:bodyPr/>
        <a:lstStyle/>
        <a:p>
          <a:endParaRPr lang="en-US"/>
        </a:p>
      </dgm:t>
    </dgm:pt>
    <dgm:pt modelId="{332E3540-985A-46F6-BCC0-BE78EB4D975A}" type="sibTrans" cxnId="{E659CB60-0A24-4D51-8907-DF493A1A01A3}">
      <dgm:prSet/>
      <dgm:spPr/>
      <dgm:t>
        <a:bodyPr/>
        <a:lstStyle/>
        <a:p>
          <a:endParaRPr lang="en-US"/>
        </a:p>
      </dgm:t>
    </dgm:pt>
    <dgm:pt modelId="{4DBA158B-619C-4A59-8B71-DE0F6A30A4AE}" type="pres">
      <dgm:prSet presAssocID="{C3D2AD96-ED27-4EAB-9855-850C141FFFF9}" presName="root" presStyleCnt="0">
        <dgm:presLayoutVars>
          <dgm:dir/>
          <dgm:resizeHandles val="exact"/>
        </dgm:presLayoutVars>
      </dgm:prSet>
      <dgm:spPr/>
    </dgm:pt>
    <dgm:pt modelId="{133D4B41-3859-4299-9F7D-7BE05986754E}" type="pres">
      <dgm:prSet presAssocID="{16C343F6-9F1D-4859-8557-4C0CC1168BDE}" presName="compNode" presStyleCnt="0"/>
      <dgm:spPr/>
    </dgm:pt>
    <dgm:pt modelId="{B239C549-D3D9-4E7A-B344-102782CD49B8}" type="pres">
      <dgm:prSet presAssocID="{16C343F6-9F1D-4859-8557-4C0CC1168BDE}" presName="bgRect" presStyleLbl="bgShp" presStyleIdx="0" presStyleCnt="2" custLinFactNeighborY="-20905"/>
      <dgm:spPr/>
    </dgm:pt>
    <dgm:pt modelId="{E5A84C4D-62EC-4F9A-A7F0-E9B149260893}" type="pres">
      <dgm:prSet presAssocID="{16C343F6-9F1D-4859-8557-4C0CC1168BD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3DFAE58A-D9AF-4FBA-AB04-1845F203E5AB}" type="pres">
      <dgm:prSet presAssocID="{16C343F6-9F1D-4859-8557-4C0CC1168BDE}" presName="spaceRect" presStyleCnt="0"/>
      <dgm:spPr/>
    </dgm:pt>
    <dgm:pt modelId="{4C8CB94A-4489-428C-82C6-7F406B92D1CB}" type="pres">
      <dgm:prSet presAssocID="{16C343F6-9F1D-4859-8557-4C0CC1168BDE}" presName="parTx" presStyleLbl="revTx" presStyleIdx="0" presStyleCnt="2">
        <dgm:presLayoutVars>
          <dgm:chMax val="0"/>
          <dgm:chPref val="0"/>
        </dgm:presLayoutVars>
      </dgm:prSet>
      <dgm:spPr/>
    </dgm:pt>
    <dgm:pt modelId="{88F13124-185A-40DD-8768-A25F0CA78BEF}" type="pres">
      <dgm:prSet presAssocID="{AB72D26B-6357-4053-98EC-32318E8E2CCE}" presName="sibTrans" presStyleCnt="0"/>
      <dgm:spPr/>
    </dgm:pt>
    <dgm:pt modelId="{5EAA4CFA-8476-4DFF-806C-23E91B8BA0A5}" type="pres">
      <dgm:prSet presAssocID="{EA7AEDC5-6AD3-4978-8203-806022BE420B}" presName="compNode" presStyleCnt="0"/>
      <dgm:spPr/>
    </dgm:pt>
    <dgm:pt modelId="{55FF8382-7C8B-446E-A249-5D25487F459A}" type="pres">
      <dgm:prSet presAssocID="{EA7AEDC5-6AD3-4978-8203-806022BE420B}" presName="bgRect" presStyleLbl="bgShp" presStyleIdx="1" presStyleCnt="2"/>
      <dgm:spPr/>
    </dgm:pt>
    <dgm:pt modelId="{F4B233B2-05B4-4217-A333-893E6D94617D}" type="pres">
      <dgm:prSet presAssocID="{EA7AEDC5-6AD3-4978-8203-806022BE420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burban scene"/>
        </a:ext>
      </dgm:extLst>
    </dgm:pt>
    <dgm:pt modelId="{D954802E-5580-4D57-97C4-6FE40E4FB55F}" type="pres">
      <dgm:prSet presAssocID="{EA7AEDC5-6AD3-4978-8203-806022BE420B}" presName="spaceRect" presStyleCnt="0"/>
      <dgm:spPr/>
    </dgm:pt>
    <dgm:pt modelId="{ECC1A4BC-083F-4AFD-9B78-799936C7C4EF}" type="pres">
      <dgm:prSet presAssocID="{EA7AEDC5-6AD3-4978-8203-806022BE420B}" presName="parTx" presStyleLbl="revTx" presStyleIdx="1" presStyleCnt="2">
        <dgm:presLayoutVars>
          <dgm:chMax val="0"/>
          <dgm:chPref val="0"/>
        </dgm:presLayoutVars>
      </dgm:prSet>
      <dgm:spPr/>
    </dgm:pt>
  </dgm:ptLst>
  <dgm:cxnLst>
    <dgm:cxn modelId="{6B36B94E-6C16-491F-82C3-97E4D5B489E4}" type="presOf" srcId="{C3D2AD96-ED27-4EAB-9855-850C141FFFF9}" destId="{4DBA158B-619C-4A59-8B71-DE0F6A30A4AE}" srcOrd="0" destOrd="0" presId="urn:microsoft.com/office/officeart/2018/2/layout/IconVerticalSolidList"/>
    <dgm:cxn modelId="{0DD14A5D-45CF-4F17-AFB9-0FD177B13BAA}" type="presOf" srcId="{16C343F6-9F1D-4859-8557-4C0CC1168BDE}" destId="{4C8CB94A-4489-428C-82C6-7F406B92D1CB}" srcOrd="0" destOrd="0" presId="urn:microsoft.com/office/officeart/2018/2/layout/IconVerticalSolidList"/>
    <dgm:cxn modelId="{E659CB60-0A24-4D51-8907-DF493A1A01A3}" srcId="{C3D2AD96-ED27-4EAB-9855-850C141FFFF9}" destId="{EA7AEDC5-6AD3-4978-8203-806022BE420B}" srcOrd="1" destOrd="0" parTransId="{2734C44B-852C-40C5-8700-BB29F53A916E}" sibTransId="{332E3540-985A-46F6-BCC0-BE78EB4D975A}"/>
    <dgm:cxn modelId="{04E9D665-6C96-4AAE-83C4-883F61CFE998}" type="presOf" srcId="{EA7AEDC5-6AD3-4978-8203-806022BE420B}" destId="{ECC1A4BC-083F-4AFD-9B78-799936C7C4EF}" srcOrd="0" destOrd="0" presId="urn:microsoft.com/office/officeart/2018/2/layout/IconVerticalSolidList"/>
    <dgm:cxn modelId="{07F31BE3-6415-45F7-A848-3036712FADCF}" srcId="{C3D2AD96-ED27-4EAB-9855-850C141FFFF9}" destId="{16C343F6-9F1D-4859-8557-4C0CC1168BDE}" srcOrd="0" destOrd="0" parTransId="{20950EE9-FF8B-4B33-9C4C-DA78FB567EAE}" sibTransId="{AB72D26B-6357-4053-98EC-32318E8E2CCE}"/>
    <dgm:cxn modelId="{B451CF17-BBE3-4AD2-9F5D-D22A082640B6}" type="presParOf" srcId="{4DBA158B-619C-4A59-8B71-DE0F6A30A4AE}" destId="{133D4B41-3859-4299-9F7D-7BE05986754E}" srcOrd="0" destOrd="0" presId="urn:microsoft.com/office/officeart/2018/2/layout/IconVerticalSolidList"/>
    <dgm:cxn modelId="{D208386D-3583-4342-A0A3-A9CE35F5C204}" type="presParOf" srcId="{133D4B41-3859-4299-9F7D-7BE05986754E}" destId="{B239C549-D3D9-4E7A-B344-102782CD49B8}" srcOrd="0" destOrd="0" presId="urn:microsoft.com/office/officeart/2018/2/layout/IconVerticalSolidList"/>
    <dgm:cxn modelId="{E5259083-22F5-4159-9013-287A34EDA64E}" type="presParOf" srcId="{133D4B41-3859-4299-9F7D-7BE05986754E}" destId="{E5A84C4D-62EC-4F9A-A7F0-E9B149260893}" srcOrd="1" destOrd="0" presId="urn:microsoft.com/office/officeart/2018/2/layout/IconVerticalSolidList"/>
    <dgm:cxn modelId="{918282FF-36BF-451F-ABFB-530BC5EC171E}" type="presParOf" srcId="{133D4B41-3859-4299-9F7D-7BE05986754E}" destId="{3DFAE58A-D9AF-4FBA-AB04-1845F203E5AB}" srcOrd="2" destOrd="0" presId="urn:microsoft.com/office/officeart/2018/2/layout/IconVerticalSolidList"/>
    <dgm:cxn modelId="{F6324DF8-9643-4C5E-BE7F-C6E5FFF5C332}" type="presParOf" srcId="{133D4B41-3859-4299-9F7D-7BE05986754E}" destId="{4C8CB94A-4489-428C-82C6-7F406B92D1CB}" srcOrd="3" destOrd="0" presId="urn:microsoft.com/office/officeart/2018/2/layout/IconVerticalSolidList"/>
    <dgm:cxn modelId="{F3DE185E-DE49-4500-953B-C0B3D6AACDC5}" type="presParOf" srcId="{4DBA158B-619C-4A59-8B71-DE0F6A30A4AE}" destId="{88F13124-185A-40DD-8768-A25F0CA78BEF}" srcOrd="1" destOrd="0" presId="urn:microsoft.com/office/officeart/2018/2/layout/IconVerticalSolidList"/>
    <dgm:cxn modelId="{8726B6D7-E2DC-4B02-9C93-7FC019846BBE}" type="presParOf" srcId="{4DBA158B-619C-4A59-8B71-DE0F6A30A4AE}" destId="{5EAA4CFA-8476-4DFF-806C-23E91B8BA0A5}" srcOrd="2" destOrd="0" presId="urn:microsoft.com/office/officeart/2018/2/layout/IconVerticalSolidList"/>
    <dgm:cxn modelId="{D1E65995-0A10-493A-8CDD-9FE3392B6403}" type="presParOf" srcId="{5EAA4CFA-8476-4DFF-806C-23E91B8BA0A5}" destId="{55FF8382-7C8B-446E-A249-5D25487F459A}" srcOrd="0" destOrd="0" presId="urn:microsoft.com/office/officeart/2018/2/layout/IconVerticalSolidList"/>
    <dgm:cxn modelId="{FCF21DC5-E966-4E43-8BE7-40CF42255EE5}" type="presParOf" srcId="{5EAA4CFA-8476-4DFF-806C-23E91B8BA0A5}" destId="{F4B233B2-05B4-4217-A333-893E6D94617D}" srcOrd="1" destOrd="0" presId="urn:microsoft.com/office/officeart/2018/2/layout/IconVerticalSolidList"/>
    <dgm:cxn modelId="{436C6BD7-C53D-4193-9FB0-A68B873CCF96}" type="presParOf" srcId="{5EAA4CFA-8476-4DFF-806C-23E91B8BA0A5}" destId="{D954802E-5580-4D57-97C4-6FE40E4FB55F}" srcOrd="2" destOrd="0" presId="urn:microsoft.com/office/officeart/2018/2/layout/IconVerticalSolidList"/>
    <dgm:cxn modelId="{58859D86-C614-458F-A231-1986C1549776}" type="presParOf" srcId="{5EAA4CFA-8476-4DFF-806C-23E91B8BA0A5}" destId="{ECC1A4BC-083F-4AFD-9B78-799936C7C4E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C6674B8-B01C-460E-A476-26BDA945449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FA01DD2-B128-47DA-8875-813FAE75B8FB}">
      <dgm:prSet/>
      <dgm:spPr/>
      <dgm:t>
        <a:bodyPr/>
        <a:lstStyle/>
        <a:p>
          <a:r>
            <a:rPr lang="es-ES" baseline="0"/>
            <a:t>Art. 2116: </a:t>
          </a:r>
          <a:endParaRPr lang="en-US"/>
        </a:p>
      </dgm:t>
    </dgm:pt>
    <dgm:pt modelId="{7AF52F35-57A0-4796-9CAE-E9F95788666A}" type="parTrans" cxnId="{0C33CDE1-4CE1-4761-A568-366FB3CB2111}">
      <dgm:prSet/>
      <dgm:spPr/>
      <dgm:t>
        <a:bodyPr/>
        <a:lstStyle/>
        <a:p>
          <a:endParaRPr lang="en-US"/>
        </a:p>
      </dgm:t>
    </dgm:pt>
    <dgm:pt modelId="{67AEE922-7342-4794-BB65-0DDFE895C676}" type="sibTrans" cxnId="{0C33CDE1-4CE1-4761-A568-366FB3CB2111}">
      <dgm:prSet/>
      <dgm:spPr/>
      <dgm:t>
        <a:bodyPr/>
        <a:lstStyle/>
        <a:p>
          <a:endParaRPr lang="en-US"/>
        </a:p>
      </dgm:t>
    </dgm:pt>
    <dgm:pt modelId="{25B8D451-2EE4-4528-8745-27042CCD215B}">
      <dgm:prSet/>
      <dgm:spPr/>
      <dgm:t>
        <a:bodyPr/>
        <a:lstStyle/>
        <a:p>
          <a:r>
            <a:rPr lang="es-ES" i="1" baseline="0"/>
            <a:t>“ El mandato es un contrato en que una persona confía la gestión de uno o más negocios a otra, que se hace cargo de ellos por cuenta y riesgo de la primera.</a:t>
          </a:r>
          <a:endParaRPr lang="en-US"/>
        </a:p>
      </dgm:t>
    </dgm:pt>
    <dgm:pt modelId="{5EFE19C1-53F7-4792-9B08-7C0ED0D71047}" type="parTrans" cxnId="{1319B9E1-A858-4D7C-B65A-C3A1BD94BA6C}">
      <dgm:prSet/>
      <dgm:spPr/>
      <dgm:t>
        <a:bodyPr/>
        <a:lstStyle/>
        <a:p>
          <a:endParaRPr lang="en-US"/>
        </a:p>
      </dgm:t>
    </dgm:pt>
    <dgm:pt modelId="{B7F90F45-81FB-4161-91E0-501051CD9F42}" type="sibTrans" cxnId="{1319B9E1-A858-4D7C-B65A-C3A1BD94BA6C}">
      <dgm:prSet/>
      <dgm:spPr/>
      <dgm:t>
        <a:bodyPr/>
        <a:lstStyle/>
        <a:p>
          <a:endParaRPr lang="en-US"/>
        </a:p>
      </dgm:t>
    </dgm:pt>
    <dgm:pt modelId="{35E58C86-2344-412C-9C2F-EF9EB2A22B2E}">
      <dgm:prSet/>
      <dgm:spPr/>
      <dgm:t>
        <a:bodyPr/>
        <a:lstStyle/>
        <a:p>
          <a:r>
            <a:rPr lang="es-ES" i="1" baseline="0"/>
            <a:t>La persona que confiere el encargo se llama comitente o mandante, y la que lo acepta, apoderado, procurador y en general, mandatario.”</a:t>
          </a:r>
          <a:endParaRPr lang="en-US"/>
        </a:p>
      </dgm:t>
    </dgm:pt>
    <dgm:pt modelId="{D8D017B5-1496-467F-8C46-307AA8974860}" type="parTrans" cxnId="{B5A0063C-9EFE-441A-94B4-EA69BBAA85AF}">
      <dgm:prSet/>
      <dgm:spPr/>
      <dgm:t>
        <a:bodyPr/>
        <a:lstStyle/>
        <a:p>
          <a:endParaRPr lang="en-US"/>
        </a:p>
      </dgm:t>
    </dgm:pt>
    <dgm:pt modelId="{B3950F9C-8F5B-4B6C-ABF5-9E2F4C9DACD9}" type="sibTrans" cxnId="{B5A0063C-9EFE-441A-94B4-EA69BBAA85AF}">
      <dgm:prSet/>
      <dgm:spPr/>
      <dgm:t>
        <a:bodyPr/>
        <a:lstStyle/>
        <a:p>
          <a:endParaRPr lang="en-US"/>
        </a:p>
      </dgm:t>
    </dgm:pt>
    <dgm:pt modelId="{47D0944E-33C3-4D11-9F31-1CCC0ABB9829}" type="pres">
      <dgm:prSet presAssocID="{EC6674B8-B01C-460E-A476-26BDA9454495}" presName="root" presStyleCnt="0">
        <dgm:presLayoutVars>
          <dgm:dir/>
          <dgm:resizeHandles val="exact"/>
        </dgm:presLayoutVars>
      </dgm:prSet>
      <dgm:spPr/>
    </dgm:pt>
    <dgm:pt modelId="{2DDCEA2C-D619-472B-8219-839EDBB0D00F}" type="pres">
      <dgm:prSet presAssocID="{5FA01DD2-B128-47DA-8875-813FAE75B8FB}" presName="compNode" presStyleCnt="0"/>
      <dgm:spPr/>
    </dgm:pt>
    <dgm:pt modelId="{C18B6434-63D4-4996-B52B-C7F1C466218D}" type="pres">
      <dgm:prSet presAssocID="{5FA01DD2-B128-47DA-8875-813FAE75B8FB}" presName="bgRect" presStyleLbl="bgShp" presStyleIdx="0" presStyleCnt="3"/>
      <dgm:spPr/>
    </dgm:pt>
    <dgm:pt modelId="{5C18C7E0-F087-44C5-84BC-47D81FC5B6EE}" type="pres">
      <dgm:prSet presAssocID="{5FA01DD2-B128-47DA-8875-813FAE75B8F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leta"/>
        </a:ext>
      </dgm:extLst>
    </dgm:pt>
    <dgm:pt modelId="{C02B03E8-B01F-4DAF-B1C8-35C197AA9E7A}" type="pres">
      <dgm:prSet presAssocID="{5FA01DD2-B128-47DA-8875-813FAE75B8FB}" presName="spaceRect" presStyleCnt="0"/>
      <dgm:spPr/>
    </dgm:pt>
    <dgm:pt modelId="{4FEC9ACA-F0FF-4657-A07E-EEC2A52AB0A8}" type="pres">
      <dgm:prSet presAssocID="{5FA01DD2-B128-47DA-8875-813FAE75B8FB}" presName="parTx" presStyleLbl="revTx" presStyleIdx="0" presStyleCnt="3">
        <dgm:presLayoutVars>
          <dgm:chMax val="0"/>
          <dgm:chPref val="0"/>
        </dgm:presLayoutVars>
      </dgm:prSet>
      <dgm:spPr/>
    </dgm:pt>
    <dgm:pt modelId="{FAC6FD87-4E63-4E26-AC0E-A55FDD9D7B37}" type="pres">
      <dgm:prSet presAssocID="{67AEE922-7342-4794-BB65-0DDFE895C676}" presName="sibTrans" presStyleCnt="0"/>
      <dgm:spPr/>
    </dgm:pt>
    <dgm:pt modelId="{F20EDF2A-9848-4862-8BCB-10859B66A8F8}" type="pres">
      <dgm:prSet presAssocID="{25B8D451-2EE4-4528-8745-27042CCD215B}" presName="compNode" presStyleCnt="0"/>
      <dgm:spPr/>
    </dgm:pt>
    <dgm:pt modelId="{E6FA25E4-C1BF-4AAE-9B4F-9E74694B5886}" type="pres">
      <dgm:prSet presAssocID="{25B8D451-2EE4-4528-8745-27042CCD215B}" presName="bgRect" presStyleLbl="bgShp" presStyleIdx="1" presStyleCnt="3"/>
      <dgm:spPr/>
    </dgm:pt>
    <dgm:pt modelId="{ADCD7214-4682-43C3-ACC4-4838D5EC15CF}" type="pres">
      <dgm:prSet presAssocID="{25B8D451-2EE4-4528-8745-27042CCD215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retón de manos"/>
        </a:ext>
      </dgm:extLst>
    </dgm:pt>
    <dgm:pt modelId="{0E360B2A-EA2B-4AC1-A4E4-E7E7F58AC262}" type="pres">
      <dgm:prSet presAssocID="{25B8D451-2EE4-4528-8745-27042CCD215B}" presName="spaceRect" presStyleCnt="0"/>
      <dgm:spPr/>
    </dgm:pt>
    <dgm:pt modelId="{1EDC8E31-E469-46E4-B99E-03226358F869}" type="pres">
      <dgm:prSet presAssocID="{25B8D451-2EE4-4528-8745-27042CCD215B}" presName="parTx" presStyleLbl="revTx" presStyleIdx="1" presStyleCnt="3">
        <dgm:presLayoutVars>
          <dgm:chMax val="0"/>
          <dgm:chPref val="0"/>
        </dgm:presLayoutVars>
      </dgm:prSet>
      <dgm:spPr/>
    </dgm:pt>
    <dgm:pt modelId="{87A25C6D-FF9E-4D08-88D3-B25D7E7E836F}" type="pres">
      <dgm:prSet presAssocID="{B7F90F45-81FB-4161-91E0-501051CD9F42}" presName="sibTrans" presStyleCnt="0"/>
      <dgm:spPr/>
    </dgm:pt>
    <dgm:pt modelId="{766588A2-12CF-4041-91B4-A28384FDD1D3}" type="pres">
      <dgm:prSet presAssocID="{35E58C86-2344-412C-9C2F-EF9EB2A22B2E}" presName="compNode" presStyleCnt="0"/>
      <dgm:spPr/>
    </dgm:pt>
    <dgm:pt modelId="{8006CD72-70D3-40E2-A065-DA75568FA63D}" type="pres">
      <dgm:prSet presAssocID="{35E58C86-2344-412C-9C2F-EF9EB2A22B2E}" presName="bgRect" presStyleLbl="bgShp" presStyleIdx="2" presStyleCnt="3"/>
      <dgm:spPr/>
    </dgm:pt>
    <dgm:pt modelId="{1B5E24C5-99E8-47B0-B67C-1840852CFE14}" type="pres">
      <dgm:prSet presAssocID="{35E58C86-2344-412C-9C2F-EF9EB2A22B2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ayer Candle"/>
        </a:ext>
      </dgm:extLst>
    </dgm:pt>
    <dgm:pt modelId="{B1CA4090-80DA-4378-B6A2-5E073EA3BF89}" type="pres">
      <dgm:prSet presAssocID="{35E58C86-2344-412C-9C2F-EF9EB2A22B2E}" presName="spaceRect" presStyleCnt="0"/>
      <dgm:spPr/>
    </dgm:pt>
    <dgm:pt modelId="{CA98FD6B-A83F-464B-9053-59E64BE968D8}" type="pres">
      <dgm:prSet presAssocID="{35E58C86-2344-412C-9C2F-EF9EB2A22B2E}" presName="parTx" presStyleLbl="revTx" presStyleIdx="2" presStyleCnt="3">
        <dgm:presLayoutVars>
          <dgm:chMax val="0"/>
          <dgm:chPref val="0"/>
        </dgm:presLayoutVars>
      </dgm:prSet>
      <dgm:spPr/>
    </dgm:pt>
  </dgm:ptLst>
  <dgm:cxnLst>
    <dgm:cxn modelId="{B5A0063C-9EFE-441A-94B4-EA69BBAA85AF}" srcId="{EC6674B8-B01C-460E-A476-26BDA9454495}" destId="{35E58C86-2344-412C-9C2F-EF9EB2A22B2E}" srcOrd="2" destOrd="0" parTransId="{D8D017B5-1496-467F-8C46-307AA8974860}" sibTransId="{B3950F9C-8F5B-4B6C-ABF5-9E2F4C9DACD9}"/>
    <dgm:cxn modelId="{27385084-8F42-4499-8EAF-119E8C9B7D1E}" type="presOf" srcId="{5FA01DD2-B128-47DA-8875-813FAE75B8FB}" destId="{4FEC9ACA-F0FF-4657-A07E-EEC2A52AB0A8}" srcOrd="0" destOrd="0" presId="urn:microsoft.com/office/officeart/2018/2/layout/IconVerticalSolidList"/>
    <dgm:cxn modelId="{30D3859F-CD49-4196-85FA-1B70B133B8C1}" type="presOf" srcId="{35E58C86-2344-412C-9C2F-EF9EB2A22B2E}" destId="{CA98FD6B-A83F-464B-9053-59E64BE968D8}" srcOrd="0" destOrd="0" presId="urn:microsoft.com/office/officeart/2018/2/layout/IconVerticalSolidList"/>
    <dgm:cxn modelId="{AEE2D5A3-C3FC-4A11-A4AC-481E85E3A1E4}" type="presOf" srcId="{EC6674B8-B01C-460E-A476-26BDA9454495}" destId="{47D0944E-33C3-4D11-9F31-1CCC0ABB9829}" srcOrd="0" destOrd="0" presId="urn:microsoft.com/office/officeart/2018/2/layout/IconVerticalSolidList"/>
    <dgm:cxn modelId="{A219CDA9-1A1E-4284-A386-954B05412774}" type="presOf" srcId="{25B8D451-2EE4-4528-8745-27042CCD215B}" destId="{1EDC8E31-E469-46E4-B99E-03226358F869}" srcOrd="0" destOrd="0" presId="urn:microsoft.com/office/officeart/2018/2/layout/IconVerticalSolidList"/>
    <dgm:cxn modelId="{1319B9E1-A858-4D7C-B65A-C3A1BD94BA6C}" srcId="{EC6674B8-B01C-460E-A476-26BDA9454495}" destId="{25B8D451-2EE4-4528-8745-27042CCD215B}" srcOrd="1" destOrd="0" parTransId="{5EFE19C1-53F7-4792-9B08-7C0ED0D71047}" sibTransId="{B7F90F45-81FB-4161-91E0-501051CD9F42}"/>
    <dgm:cxn modelId="{0C33CDE1-4CE1-4761-A568-366FB3CB2111}" srcId="{EC6674B8-B01C-460E-A476-26BDA9454495}" destId="{5FA01DD2-B128-47DA-8875-813FAE75B8FB}" srcOrd="0" destOrd="0" parTransId="{7AF52F35-57A0-4796-9CAE-E9F95788666A}" sibTransId="{67AEE922-7342-4794-BB65-0DDFE895C676}"/>
    <dgm:cxn modelId="{9C90ED44-EAFB-4E6D-9910-248314711762}" type="presParOf" srcId="{47D0944E-33C3-4D11-9F31-1CCC0ABB9829}" destId="{2DDCEA2C-D619-472B-8219-839EDBB0D00F}" srcOrd="0" destOrd="0" presId="urn:microsoft.com/office/officeart/2018/2/layout/IconVerticalSolidList"/>
    <dgm:cxn modelId="{FE7B6537-2BF8-43AE-8897-C82C3AD4026D}" type="presParOf" srcId="{2DDCEA2C-D619-472B-8219-839EDBB0D00F}" destId="{C18B6434-63D4-4996-B52B-C7F1C466218D}" srcOrd="0" destOrd="0" presId="urn:microsoft.com/office/officeart/2018/2/layout/IconVerticalSolidList"/>
    <dgm:cxn modelId="{5A3262A1-31A2-4654-BA6D-0F421D5D7621}" type="presParOf" srcId="{2DDCEA2C-D619-472B-8219-839EDBB0D00F}" destId="{5C18C7E0-F087-44C5-84BC-47D81FC5B6EE}" srcOrd="1" destOrd="0" presId="urn:microsoft.com/office/officeart/2018/2/layout/IconVerticalSolidList"/>
    <dgm:cxn modelId="{F697AF5A-68F1-4267-A475-390CFBE46356}" type="presParOf" srcId="{2DDCEA2C-D619-472B-8219-839EDBB0D00F}" destId="{C02B03E8-B01F-4DAF-B1C8-35C197AA9E7A}" srcOrd="2" destOrd="0" presId="urn:microsoft.com/office/officeart/2018/2/layout/IconVerticalSolidList"/>
    <dgm:cxn modelId="{BE19A21A-9BD9-4BE5-99A3-2030EF48E118}" type="presParOf" srcId="{2DDCEA2C-D619-472B-8219-839EDBB0D00F}" destId="{4FEC9ACA-F0FF-4657-A07E-EEC2A52AB0A8}" srcOrd="3" destOrd="0" presId="urn:microsoft.com/office/officeart/2018/2/layout/IconVerticalSolidList"/>
    <dgm:cxn modelId="{4F2ADDBE-8658-4BF8-9E55-3D5097E135FC}" type="presParOf" srcId="{47D0944E-33C3-4D11-9F31-1CCC0ABB9829}" destId="{FAC6FD87-4E63-4E26-AC0E-A55FDD9D7B37}" srcOrd="1" destOrd="0" presId="urn:microsoft.com/office/officeart/2018/2/layout/IconVerticalSolidList"/>
    <dgm:cxn modelId="{A6657E4A-EBE2-431C-B06A-EAF33E2802EC}" type="presParOf" srcId="{47D0944E-33C3-4D11-9F31-1CCC0ABB9829}" destId="{F20EDF2A-9848-4862-8BCB-10859B66A8F8}" srcOrd="2" destOrd="0" presId="urn:microsoft.com/office/officeart/2018/2/layout/IconVerticalSolidList"/>
    <dgm:cxn modelId="{7A00D814-9525-4EA6-BFC8-A127530265EC}" type="presParOf" srcId="{F20EDF2A-9848-4862-8BCB-10859B66A8F8}" destId="{E6FA25E4-C1BF-4AAE-9B4F-9E74694B5886}" srcOrd="0" destOrd="0" presId="urn:microsoft.com/office/officeart/2018/2/layout/IconVerticalSolidList"/>
    <dgm:cxn modelId="{C5E66063-1B2A-4AEE-96ED-99EA36A5F44D}" type="presParOf" srcId="{F20EDF2A-9848-4862-8BCB-10859B66A8F8}" destId="{ADCD7214-4682-43C3-ACC4-4838D5EC15CF}" srcOrd="1" destOrd="0" presId="urn:microsoft.com/office/officeart/2018/2/layout/IconVerticalSolidList"/>
    <dgm:cxn modelId="{B9BE038E-EB78-4C92-BA71-E31A78A5F344}" type="presParOf" srcId="{F20EDF2A-9848-4862-8BCB-10859B66A8F8}" destId="{0E360B2A-EA2B-4AC1-A4E4-E7E7F58AC262}" srcOrd="2" destOrd="0" presId="urn:microsoft.com/office/officeart/2018/2/layout/IconVerticalSolidList"/>
    <dgm:cxn modelId="{30E0DFE1-FDA6-4F82-8F67-7362E863C5CE}" type="presParOf" srcId="{F20EDF2A-9848-4862-8BCB-10859B66A8F8}" destId="{1EDC8E31-E469-46E4-B99E-03226358F869}" srcOrd="3" destOrd="0" presId="urn:microsoft.com/office/officeart/2018/2/layout/IconVerticalSolidList"/>
    <dgm:cxn modelId="{5C4C4465-977D-4BF9-BB39-D468BD536C2C}" type="presParOf" srcId="{47D0944E-33C3-4D11-9F31-1CCC0ABB9829}" destId="{87A25C6D-FF9E-4D08-88D3-B25D7E7E836F}" srcOrd="3" destOrd="0" presId="urn:microsoft.com/office/officeart/2018/2/layout/IconVerticalSolidList"/>
    <dgm:cxn modelId="{7DAD2F4F-C76B-4720-9A6E-46C95273E9BA}" type="presParOf" srcId="{47D0944E-33C3-4D11-9F31-1CCC0ABB9829}" destId="{766588A2-12CF-4041-91B4-A28384FDD1D3}" srcOrd="4" destOrd="0" presId="urn:microsoft.com/office/officeart/2018/2/layout/IconVerticalSolidList"/>
    <dgm:cxn modelId="{D9B45D4F-4AF4-40DF-8ACC-71E4F77B31E5}" type="presParOf" srcId="{766588A2-12CF-4041-91B4-A28384FDD1D3}" destId="{8006CD72-70D3-40E2-A065-DA75568FA63D}" srcOrd="0" destOrd="0" presId="urn:microsoft.com/office/officeart/2018/2/layout/IconVerticalSolidList"/>
    <dgm:cxn modelId="{9EC2FBFD-4794-4969-BFFD-12B933723416}" type="presParOf" srcId="{766588A2-12CF-4041-91B4-A28384FDD1D3}" destId="{1B5E24C5-99E8-47B0-B67C-1840852CFE14}" srcOrd="1" destOrd="0" presId="urn:microsoft.com/office/officeart/2018/2/layout/IconVerticalSolidList"/>
    <dgm:cxn modelId="{F40BEDE5-E979-46B1-94BA-0301A1250F4C}" type="presParOf" srcId="{766588A2-12CF-4041-91B4-A28384FDD1D3}" destId="{B1CA4090-80DA-4378-B6A2-5E073EA3BF89}" srcOrd="2" destOrd="0" presId="urn:microsoft.com/office/officeart/2018/2/layout/IconVerticalSolidList"/>
    <dgm:cxn modelId="{B2FC2052-E307-4A4F-B66B-319DF445C03D}" type="presParOf" srcId="{766588A2-12CF-4041-91B4-A28384FDD1D3}" destId="{CA98FD6B-A83F-464B-9053-59E64BE968D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B1D4D9C-0595-453D-8A0C-D1DD8A77F717}"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304AD93E-9981-4A89-ABE9-2154F449869A}">
      <dgm:prSet/>
      <dgm:spPr/>
      <dgm:t>
        <a:bodyPr/>
        <a:lstStyle/>
        <a:p>
          <a:r>
            <a:rPr lang="es-ES"/>
            <a:t>Es un contrato consensual. (Hay excepciones)</a:t>
          </a:r>
          <a:endParaRPr lang="en-US"/>
        </a:p>
      </dgm:t>
    </dgm:pt>
    <dgm:pt modelId="{D0681CBF-D860-4738-AB06-2AD5D87AA721}" type="parTrans" cxnId="{5CCBAB92-0FB9-4E81-895E-D8670D231F13}">
      <dgm:prSet/>
      <dgm:spPr/>
      <dgm:t>
        <a:bodyPr/>
        <a:lstStyle/>
        <a:p>
          <a:endParaRPr lang="en-US"/>
        </a:p>
      </dgm:t>
    </dgm:pt>
    <dgm:pt modelId="{DB8763EB-AF3E-48BC-BEAD-F82D07B66542}" type="sibTrans" cxnId="{5CCBAB92-0FB9-4E81-895E-D8670D231F13}">
      <dgm:prSet/>
      <dgm:spPr/>
      <dgm:t>
        <a:bodyPr/>
        <a:lstStyle/>
        <a:p>
          <a:endParaRPr lang="en-US"/>
        </a:p>
      </dgm:t>
    </dgm:pt>
    <dgm:pt modelId="{9A695368-CD60-4CBE-9375-9698BB54C4E3}">
      <dgm:prSet/>
      <dgm:spPr/>
      <dgm:t>
        <a:bodyPr/>
        <a:lstStyle/>
        <a:p>
          <a:r>
            <a:rPr lang="es-ES"/>
            <a:t>Es un contrato bilateral.</a:t>
          </a:r>
          <a:endParaRPr lang="en-US"/>
        </a:p>
      </dgm:t>
    </dgm:pt>
    <dgm:pt modelId="{ED79AD3F-82FF-40AA-9152-C30946C7BC36}" type="parTrans" cxnId="{EF0B2CA6-06B1-40AB-B374-D9CEE799BEAF}">
      <dgm:prSet/>
      <dgm:spPr/>
      <dgm:t>
        <a:bodyPr/>
        <a:lstStyle/>
        <a:p>
          <a:endParaRPr lang="en-US"/>
        </a:p>
      </dgm:t>
    </dgm:pt>
    <dgm:pt modelId="{A3033974-1B5A-4A0F-A477-C933C745CD6F}" type="sibTrans" cxnId="{EF0B2CA6-06B1-40AB-B374-D9CEE799BEAF}">
      <dgm:prSet/>
      <dgm:spPr/>
      <dgm:t>
        <a:bodyPr/>
        <a:lstStyle/>
        <a:p>
          <a:endParaRPr lang="en-US"/>
        </a:p>
      </dgm:t>
    </dgm:pt>
    <dgm:pt modelId="{F72854A0-5D51-4F81-AC34-855544D9F0D3}">
      <dgm:prSet/>
      <dgm:spPr/>
      <dgm:t>
        <a:bodyPr/>
        <a:lstStyle/>
        <a:p>
          <a:r>
            <a:rPr lang="es-ES"/>
            <a:t>Es un contrato naturalmente oneroso.</a:t>
          </a:r>
          <a:endParaRPr lang="en-US"/>
        </a:p>
      </dgm:t>
    </dgm:pt>
    <dgm:pt modelId="{EE9B1825-3B12-49C2-80A2-09D58C307701}" type="parTrans" cxnId="{70AF5276-EBA4-4319-A9FE-9929E4617A73}">
      <dgm:prSet/>
      <dgm:spPr/>
      <dgm:t>
        <a:bodyPr/>
        <a:lstStyle/>
        <a:p>
          <a:endParaRPr lang="en-US"/>
        </a:p>
      </dgm:t>
    </dgm:pt>
    <dgm:pt modelId="{B2FE6A66-ECEB-451A-BA79-1AA8709CC66D}" type="sibTrans" cxnId="{70AF5276-EBA4-4319-A9FE-9929E4617A73}">
      <dgm:prSet/>
      <dgm:spPr/>
      <dgm:t>
        <a:bodyPr/>
        <a:lstStyle/>
        <a:p>
          <a:endParaRPr lang="en-US"/>
        </a:p>
      </dgm:t>
    </dgm:pt>
    <dgm:pt modelId="{85747015-30AD-4AE9-8125-FFBB6CF72B3B}">
      <dgm:prSet/>
      <dgm:spPr/>
      <dgm:t>
        <a:bodyPr/>
        <a:lstStyle/>
        <a:p>
          <a:r>
            <a:rPr lang="es-ES"/>
            <a:t>Es un contrato conmunativo.</a:t>
          </a:r>
          <a:endParaRPr lang="en-US"/>
        </a:p>
      </dgm:t>
    </dgm:pt>
    <dgm:pt modelId="{8263ED02-D4CB-4FA9-98CD-72A622D56CB3}" type="parTrans" cxnId="{02F392C4-9344-4B67-863A-15C2BD13B6A0}">
      <dgm:prSet/>
      <dgm:spPr/>
      <dgm:t>
        <a:bodyPr/>
        <a:lstStyle/>
        <a:p>
          <a:endParaRPr lang="en-US"/>
        </a:p>
      </dgm:t>
    </dgm:pt>
    <dgm:pt modelId="{07DABBC1-A4AE-4C3D-AEEB-6F1AFB6FF3AF}" type="sibTrans" cxnId="{02F392C4-9344-4B67-863A-15C2BD13B6A0}">
      <dgm:prSet/>
      <dgm:spPr/>
      <dgm:t>
        <a:bodyPr/>
        <a:lstStyle/>
        <a:p>
          <a:endParaRPr lang="en-US"/>
        </a:p>
      </dgm:t>
    </dgm:pt>
    <dgm:pt modelId="{3BF0E580-12B9-4051-B994-0A1414974525}">
      <dgm:prSet/>
      <dgm:spPr/>
      <dgm:t>
        <a:bodyPr/>
        <a:lstStyle/>
        <a:p>
          <a:r>
            <a:rPr lang="es-ES"/>
            <a:t>Es un contrato principal.</a:t>
          </a:r>
          <a:endParaRPr lang="en-US"/>
        </a:p>
      </dgm:t>
    </dgm:pt>
    <dgm:pt modelId="{BAEB76E4-78C5-43F6-BA52-42A959411028}" type="parTrans" cxnId="{5A8BDC8C-6693-4643-8AA1-F16B4B5D3E08}">
      <dgm:prSet/>
      <dgm:spPr/>
      <dgm:t>
        <a:bodyPr/>
        <a:lstStyle/>
        <a:p>
          <a:endParaRPr lang="en-US"/>
        </a:p>
      </dgm:t>
    </dgm:pt>
    <dgm:pt modelId="{67AEDC1E-3843-4ED8-AC11-4182D0790C22}" type="sibTrans" cxnId="{5A8BDC8C-6693-4643-8AA1-F16B4B5D3E08}">
      <dgm:prSet/>
      <dgm:spPr/>
      <dgm:t>
        <a:bodyPr/>
        <a:lstStyle/>
        <a:p>
          <a:endParaRPr lang="en-US"/>
        </a:p>
      </dgm:t>
    </dgm:pt>
    <dgm:pt modelId="{E5252F6C-CFC3-4031-9BCD-F17B869B2CA3}">
      <dgm:prSet/>
      <dgm:spPr/>
      <dgm:t>
        <a:bodyPr/>
        <a:lstStyle/>
        <a:p>
          <a:r>
            <a:rPr lang="es-ES"/>
            <a:t>Es un contrato de confianza.</a:t>
          </a:r>
          <a:endParaRPr lang="en-US"/>
        </a:p>
      </dgm:t>
    </dgm:pt>
    <dgm:pt modelId="{3BF01280-F234-47AB-B839-95742A849363}" type="parTrans" cxnId="{9830523C-8889-4EE8-9B4E-746F9008A252}">
      <dgm:prSet/>
      <dgm:spPr/>
      <dgm:t>
        <a:bodyPr/>
        <a:lstStyle/>
        <a:p>
          <a:endParaRPr lang="en-US"/>
        </a:p>
      </dgm:t>
    </dgm:pt>
    <dgm:pt modelId="{53C517AF-FA3C-4684-9DAC-59DE56BFC25C}" type="sibTrans" cxnId="{9830523C-8889-4EE8-9B4E-746F9008A252}">
      <dgm:prSet/>
      <dgm:spPr/>
      <dgm:t>
        <a:bodyPr/>
        <a:lstStyle/>
        <a:p>
          <a:endParaRPr lang="en-US"/>
        </a:p>
      </dgm:t>
    </dgm:pt>
    <dgm:pt modelId="{DB18E024-4E9A-F34F-B0E3-9C6595AEBBF0}" type="pres">
      <dgm:prSet presAssocID="{EB1D4D9C-0595-453D-8A0C-D1DD8A77F717}" presName="diagram" presStyleCnt="0">
        <dgm:presLayoutVars>
          <dgm:dir/>
          <dgm:resizeHandles val="exact"/>
        </dgm:presLayoutVars>
      </dgm:prSet>
      <dgm:spPr/>
    </dgm:pt>
    <dgm:pt modelId="{883836FD-9CEA-7143-BA6F-5F72BB8C55C4}" type="pres">
      <dgm:prSet presAssocID="{304AD93E-9981-4A89-ABE9-2154F449869A}" presName="node" presStyleLbl="node1" presStyleIdx="0" presStyleCnt="6">
        <dgm:presLayoutVars>
          <dgm:bulletEnabled val="1"/>
        </dgm:presLayoutVars>
      </dgm:prSet>
      <dgm:spPr/>
    </dgm:pt>
    <dgm:pt modelId="{A03A0F4C-88D2-0641-8A73-70EFCB40AF2F}" type="pres">
      <dgm:prSet presAssocID="{DB8763EB-AF3E-48BC-BEAD-F82D07B66542}" presName="sibTrans" presStyleCnt="0"/>
      <dgm:spPr/>
    </dgm:pt>
    <dgm:pt modelId="{B377E5D1-E43A-6343-AA14-F7E0C47B80FA}" type="pres">
      <dgm:prSet presAssocID="{9A695368-CD60-4CBE-9375-9698BB54C4E3}" presName="node" presStyleLbl="node1" presStyleIdx="1" presStyleCnt="6">
        <dgm:presLayoutVars>
          <dgm:bulletEnabled val="1"/>
        </dgm:presLayoutVars>
      </dgm:prSet>
      <dgm:spPr/>
    </dgm:pt>
    <dgm:pt modelId="{30AEAB41-BC79-A346-BEE3-13BE5F08AE1D}" type="pres">
      <dgm:prSet presAssocID="{A3033974-1B5A-4A0F-A477-C933C745CD6F}" presName="sibTrans" presStyleCnt="0"/>
      <dgm:spPr/>
    </dgm:pt>
    <dgm:pt modelId="{0A753FD6-0E4D-A743-98BB-62A782875C6E}" type="pres">
      <dgm:prSet presAssocID="{F72854A0-5D51-4F81-AC34-855544D9F0D3}" presName="node" presStyleLbl="node1" presStyleIdx="2" presStyleCnt="6">
        <dgm:presLayoutVars>
          <dgm:bulletEnabled val="1"/>
        </dgm:presLayoutVars>
      </dgm:prSet>
      <dgm:spPr/>
    </dgm:pt>
    <dgm:pt modelId="{D0FB7C21-EE81-EA40-99A5-9D4F6AE09745}" type="pres">
      <dgm:prSet presAssocID="{B2FE6A66-ECEB-451A-BA79-1AA8709CC66D}" presName="sibTrans" presStyleCnt="0"/>
      <dgm:spPr/>
    </dgm:pt>
    <dgm:pt modelId="{95A92344-BD86-5B4F-A2E9-91E8F9BC1656}" type="pres">
      <dgm:prSet presAssocID="{85747015-30AD-4AE9-8125-FFBB6CF72B3B}" presName="node" presStyleLbl="node1" presStyleIdx="3" presStyleCnt="6">
        <dgm:presLayoutVars>
          <dgm:bulletEnabled val="1"/>
        </dgm:presLayoutVars>
      </dgm:prSet>
      <dgm:spPr/>
    </dgm:pt>
    <dgm:pt modelId="{ABA09995-2EEB-B74F-A15D-C81C0915725A}" type="pres">
      <dgm:prSet presAssocID="{07DABBC1-A4AE-4C3D-AEEB-6F1AFB6FF3AF}" presName="sibTrans" presStyleCnt="0"/>
      <dgm:spPr/>
    </dgm:pt>
    <dgm:pt modelId="{35A37E06-E523-A34E-8247-41A0138EDB62}" type="pres">
      <dgm:prSet presAssocID="{3BF0E580-12B9-4051-B994-0A1414974525}" presName="node" presStyleLbl="node1" presStyleIdx="4" presStyleCnt="6">
        <dgm:presLayoutVars>
          <dgm:bulletEnabled val="1"/>
        </dgm:presLayoutVars>
      </dgm:prSet>
      <dgm:spPr/>
    </dgm:pt>
    <dgm:pt modelId="{4827F25F-D9A6-A84F-8574-2505FAEF7A93}" type="pres">
      <dgm:prSet presAssocID="{67AEDC1E-3843-4ED8-AC11-4182D0790C22}" presName="sibTrans" presStyleCnt="0"/>
      <dgm:spPr/>
    </dgm:pt>
    <dgm:pt modelId="{0EF3FED8-F3BC-A246-AD2B-CF6954A99BC9}" type="pres">
      <dgm:prSet presAssocID="{E5252F6C-CFC3-4031-9BCD-F17B869B2CA3}" presName="node" presStyleLbl="node1" presStyleIdx="5" presStyleCnt="6">
        <dgm:presLayoutVars>
          <dgm:bulletEnabled val="1"/>
        </dgm:presLayoutVars>
      </dgm:prSet>
      <dgm:spPr/>
    </dgm:pt>
  </dgm:ptLst>
  <dgm:cxnLst>
    <dgm:cxn modelId="{0C146A17-D26F-4146-9AF9-5536CD08A4ED}" type="presOf" srcId="{85747015-30AD-4AE9-8125-FFBB6CF72B3B}" destId="{95A92344-BD86-5B4F-A2E9-91E8F9BC1656}" srcOrd="0" destOrd="0" presId="urn:microsoft.com/office/officeart/2005/8/layout/default"/>
    <dgm:cxn modelId="{9830523C-8889-4EE8-9B4E-746F9008A252}" srcId="{EB1D4D9C-0595-453D-8A0C-D1DD8A77F717}" destId="{E5252F6C-CFC3-4031-9BCD-F17B869B2CA3}" srcOrd="5" destOrd="0" parTransId="{3BF01280-F234-47AB-B839-95742A849363}" sibTransId="{53C517AF-FA3C-4684-9DAC-59DE56BFC25C}"/>
    <dgm:cxn modelId="{E35B4A3D-6B3F-D84E-BB08-FDD8F15FD988}" type="presOf" srcId="{304AD93E-9981-4A89-ABE9-2154F449869A}" destId="{883836FD-9CEA-7143-BA6F-5F72BB8C55C4}" srcOrd="0" destOrd="0" presId="urn:microsoft.com/office/officeart/2005/8/layout/default"/>
    <dgm:cxn modelId="{70AF5276-EBA4-4319-A9FE-9929E4617A73}" srcId="{EB1D4D9C-0595-453D-8A0C-D1DD8A77F717}" destId="{F72854A0-5D51-4F81-AC34-855544D9F0D3}" srcOrd="2" destOrd="0" parTransId="{EE9B1825-3B12-49C2-80A2-09D58C307701}" sibTransId="{B2FE6A66-ECEB-451A-BA79-1AA8709CC66D}"/>
    <dgm:cxn modelId="{5A8BDC8C-6693-4643-8AA1-F16B4B5D3E08}" srcId="{EB1D4D9C-0595-453D-8A0C-D1DD8A77F717}" destId="{3BF0E580-12B9-4051-B994-0A1414974525}" srcOrd="4" destOrd="0" parTransId="{BAEB76E4-78C5-43F6-BA52-42A959411028}" sibTransId="{67AEDC1E-3843-4ED8-AC11-4182D0790C22}"/>
    <dgm:cxn modelId="{0000198E-1230-514C-922D-7B64F525C5C2}" type="presOf" srcId="{EB1D4D9C-0595-453D-8A0C-D1DD8A77F717}" destId="{DB18E024-4E9A-F34F-B0E3-9C6595AEBBF0}" srcOrd="0" destOrd="0" presId="urn:microsoft.com/office/officeart/2005/8/layout/default"/>
    <dgm:cxn modelId="{5CCBAB92-0FB9-4E81-895E-D8670D231F13}" srcId="{EB1D4D9C-0595-453D-8A0C-D1DD8A77F717}" destId="{304AD93E-9981-4A89-ABE9-2154F449869A}" srcOrd="0" destOrd="0" parTransId="{D0681CBF-D860-4738-AB06-2AD5D87AA721}" sibTransId="{DB8763EB-AF3E-48BC-BEAD-F82D07B66542}"/>
    <dgm:cxn modelId="{7137459B-4DA6-4748-92C5-64CA21C394E7}" type="presOf" srcId="{E5252F6C-CFC3-4031-9BCD-F17B869B2CA3}" destId="{0EF3FED8-F3BC-A246-AD2B-CF6954A99BC9}" srcOrd="0" destOrd="0" presId="urn:microsoft.com/office/officeart/2005/8/layout/default"/>
    <dgm:cxn modelId="{EF0B2CA6-06B1-40AB-B374-D9CEE799BEAF}" srcId="{EB1D4D9C-0595-453D-8A0C-D1DD8A77F717}" destId="{9A695368-CD60-4CBE-9375-9698BB54C4E3}" srcOrd="1" destOrd="0" parTransId="{ED79AD3F-82FF-40AA-9152-C30946C7BC36}" sibTransId="{A3033974-1B5A-4A0F-A477-C933C745CD6F}"/>
    <dgm:cxn modelId="{8AF009C2-5ECF-1646-AB2C-140E89701364}" type="presOf" srcId="{F72854A0-5D51-4F81-AC34-855544D9F0D3}" destId="{0A753FD6-0E4D-A743-98BB-62A782875C6E}" srcOrd="0" destOrd="0" presId="urn:microsoft.com/office/officeart/2005/8/layout/default"/>
    <dgm:cxn modelId="{02F392C4-9344-4B67-863A-15C2BD13B6A0}" srcId="{EB1D4D9C-0595-453D-8A0C-D1DD8A77F717}" destId="{85747015-30AD-4AE9-8125-FFBB6CF72B3B}" srcOrd="3" destOrd="0" parTransId="{8263ED02-D4CB-4FA9-98CD-72A622D56CB3}" sibTransId="{07DABBC1-A4AE-4C3D-AEEB-6F1AFB6FF3AF}"/>
    <dgm:cxn modelId="{AFFE98CC-D9D0-CB43-9A88-960E79A6F531}" type="presOf" srcId="{3BF0E580-12B9-4051-B994-0A1414974525}" destId="{35A37E06-E523-A34E-8247-41A0138EDB62}" srcOrd="0" destOrd="0" presId="urn:microsoft.com/office/officeart/2005/8/layout/default"/>
    <dgm:cxn modelId="{A080FBDA-05C0-8745-AD1E-2F4681087539}" type="presOf" srcId="{9A695368-CD60-4CBE-9375-9698BB54C4E3}" destId="{B377E5D1-E43A-6343-AA14-F7E0C47B80FA}" srcOrd="0" destOrd="0" presId="urn:microsoft.com/office/officeart/2005/8/layout/default"/>
    <dgm:cxn modelId="{57A20563-AB24-044A-BD31-D6E886753D84}" type="presParOf" srcId="{DB18E024-4E9A-F34F-B0E3-9C6595AEBBF0}" destId="{883836FD-9CEA-7143-BA6F-5F72BB8C55C4}" srcOrd="0" destOrd="0" presId="urn:microsoft.com/office/officeart/2005/8/layout/default"/>
    <dgm:cxn modelId="{6D41217E-97C6-C04C-9F8E-B1D253689D3D}" type="presParOf" srcId="{DB18E024-4E9A-F34F-B0E3-9C6595AEBBF0}" destId="{A03A0F4C-88D2-0641-8A73-70EFCB40AF2F}" srcOrd="1" destOrd="0" presId="urn:microsoft.com/office/officeart/2005/8/layout/default"/>
    <dgm:cxn modelId="{FE7723AF-6079-DA4A-859C-F1951EFDCCD5}" type="presParOf" srcId="{DB18E024-4E9A-F34F-B0E3-9C6595AEBBF0}" destId="{B377E5D1-E43A-6343-AA14-F7E0C47B80FA}" srcOrd="2" destOrd="0" presId="urn:microsoft.com/office/officeart/2005/8/layout/default"/>
    <dgm:cxn modelId="{3FCE0ACD-FA83-CB4A-85FC-14A4C897AF8F}" type="presParOf" srcId="{DB18E024-4E9A-F34F-B0E3-9C6595AEBBF0}" destId="{30AEAB41-BC79-A346-BEE3-13BE5F08AE1D}" srcOrd="3" destOrd="0" presId="urn:microsoft.com/office/officeart/2005/8/layout/default"/>
    <dgm:cxn modelId="{08796F11-76A8-AA4A-9CE0-F7A331A4EA39}" type="presParOf" srcId="{DB18E024-4E9A-F34F-B0E3-9C6595AEBBF0}" destId="{0A753FD6-0E4D-A743-98BB-62A782875C6E}" srcOrd="4" destOrd="0" presId="urn:microsoft.com/office/officeart/2005/8/layout/default"/>
    <dgm:cxn modelId="{2708490F-447D-4545-AB61-CFDBC2C96482}" type="presParOf" srcId="{DB18E024-4E9A-F34F-B0E3-9C6595AEBBF0}" destId="{D0FB7C21-EE81-EA40-99A5-9D4F6AE09745}" srcOrd="5" destOrd="0" presId="urn:microsoft.com/office/officeart/2005/8/layout/default"/>
    <dgm:cxn modelId="{245E7FE7-2AB5-2E44-A4CB-F6F4E157EE24}" type="presParOf" srcId="{DB18E024-4E9A-F34F-B0E3-9C6595AEBBF0}" destId="{95A92344-BD86-5B4F-A2E9-91E8F9BC1656}" srcOrd="6" destOrd="0" presId="urn:microsoft.com/office/officeart/2005/8/layout/default"/>
    <dgm:cxn modelId="{470D7D79-D4EC-774F-A812-693902DAC124}" type="presParOf" srcId="{DB18E024-4E9A-F34F-B0E3-9C6595AEBBF0}" destId="{ABA09995-2EEB-B74F-A15D-C81C0915725A}" srcOrd="7" destOrd="0" presId="urn:microsoft.com/office/officeart/2005/8/layout/default"/>
    <dgm:cxn modelId="{1723A500-0203-3746-BEC7-F6524FDDC3CC}" type="presParOf" srcId="{DB18E024-4E9A-F34F-B0E3-9C6595AEBBF0}" destId="{35A37E06-E523-A34E-8247-41A0138EDB62}" srcOrd="8" destOrd="0" presId="urn:microsoft.com/office/officeart/2005/8/layout/default"/>
    <dgm:cxn modelId="{6F71523D-BAF0-9F41-90CE-578BBFBA3E87}" type="presParOf" srcId="{DB18E024-4E9A-F34F-B0E3-9C6595AEBBF0}" destId="{4827F25F-D9A6-A84F-8574-2505FAEF7A93}" srcOrd="9" destOrd="0" presId="urn:microsoft.com/office/officeart/2005/8/layout/default"/>
    <dgm:cxn modelId="{2187BAC1-B982-7943-AE51-3F400D9DC8DE}" type="presParOf" srcId="{DB18E024-4E9A-F34F-B0E3-9C6595AEBBF0}" destId="{0EF3FED8-F3BC-A246-AD2B-CF6954A99B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0D4647D-3C0C-4027-8606-2CC765FC479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0E5B46C-BC76-400A-9F3C-64110220BAF6}">
      <dgm:prSet/>
      <dgm:spPr/>
      <dgm:t>
        <a:bodyPr/>
        <a:lstStyle/>
        <a:p>
          <a:r>
            <a:rPr lang="es-ES" baseline="0"/>
            <a:t>El mandato es un acto jurídico (contrato), y la representación es una modalidad del acto jurídico.</a:t>
          </a:r>
          <a:endParaRPr lang="en-US"/>
        </a:p>
      </dgm:t>
    </dgm:pt>
    <dgm:pt modelId="{AB4FF115-E6B5-4A2B-8D1E-873AD778E48D}" type="parTrans" cxnId="{E4A3C9B5-A029-4AC3-9F12-3008A9ED5FE6}">
      <dgm:prSet/>
      <dgm:spPr/>
      <dgm:t>
        <a:bodyPr/>
        <a:lstStyle/>
        <a:p>
          <a:endParaRPr lang="en-US"/>
        </a:p>
      </dgm:t>
    </dgm:pt>
    <dgm:pt modelId="{34372AC1-FFE7-4E7A-A6E1-7785A5CA6A72}" type="sibTrans" cxnId="{E4A3C9B5-A029-4AC3-9F12-3008A9ED5FE6}">
      <dgm:prSet/>
      <dgm:spPr/>
      <dgm:t>
        <a:bodyPr/>
        <a:lstStyle/>
        <a:p>
          <a:endParaRPr lang="en-US"/>
        </a:p>
      </dgm:t>
    </dgm:pt>
    <dgm:pt modelId="{88D247AF-CDAA-4135-80DC-11C083D0F5F3}">
      <dgm:prSet/>
      <dgm:spPr/>
      <dgm:t>
        <a:bodyPr/>
        <a:lstStyle/>
        <a:p>
          <a:r>
            <a:rPr lang="es-ES" baseline="0"/>
            <a:t>En el caso del mandato, la representación es un elemento de la naturaleza.</a:t>
          </a:r>
          <a:endParaRPr lang="en-US"/>
        </a:p>
      </dgm:t>
    </dgm:pt>
    <dgm:pt modelId="{65E2A4A1-4CD4-4918-A982-F7E3B74473E9}" type="parTrans" cxnId="{A871C444-CE31-4AE6-BE9F-B487E7780548}">
      <dgm:prSet/>
      <dgm:spPr/>
      <dgm:t>
        <a:bodyPr/>
        <a:lstStyle/>
        <a:p>
          <a:endParaRPr lang="en-US"/>
        </a:p>
      </dgm:t>
    </dgm:pt>
    <dgm:pt modelId="{8BE673C6-76FC-4520-9A52-664C0ECD9E36}" type="sibTrans" cxnId="{A871C444-CE31-4AE6-BE9F-B487E7780548}">
      <dgm:prSet/>
      <dgm:spPr/>
      <dgm:t>
        <a:bodyPr/>
        <a:lstStyle/>
        <a:p>
          <a:endParaRPr lang="en-US"/>
        </a:p>
      </dgm:t>
    </dgm:pt>
    <dgm:pt modelId="{5DEA9C62-D096-4718-9CBE-3C0F04754A72}">
      <dgm:prSet/>
      <dgm:spPr/>
      <dgm:t>
        <a:bodyPr/>
        <a:lstStyle/>
        <a:p>
          <a:r>
            <a:rPr lang="es-ES" baseline="0"/>
            <a:t>Puede haber representación sin mandato, como ocurre con los representantes legales y puede haber mandato sin representación.</a:t>
          </a:r>
          <a:endParaRPr lang="en-US"/>
        </a:p>
      </dgm:t>
    </dgm:pt>
    <dgm:pt modelId="{DD0D496B-295F-40DF-A224-E2D5716435EF}" type="parTrans" cxnId="{E59F7065-D596-4EFA-BE5E-F98F40A294AF}">
      <dgm:prSet/>
      <dgm:spPr/>
      <dgm:t>
        <a:bodyPr/>
        <a:lstStyle/>
        <a:p>
          <a:endParaRPr lang="en-US"/>
        </a:p>
      </dgm:t>
    </dgm:pt>
    <dgm:pt modelId="{8E6845DB-D724-490F-BF91-542EE247451A}" type="sibTrans" cxnId="{E59F7065-D596-4EFA-BE5E-F98F40A294AF}">
      <dgm:prSet/>
      <dgm:spPr/>
      <dgm:t>
        <a:bodyPr/>
        <a:lstStyle/>
        <a:p>
          <a:endParaRPr lang="en-US"/>
        </a:p>
      </dgm:t>
    </dgm:pt>
    <dgm:pt modelId="{F5A3680E-CABB-47B7-A870-06A0892F7167}" type="pres">
      <dgm:prSet presAssocID="{E0D4647D-3C0C-4027-8606-2CC765FC479B}" presName="root" presStyleCnt="0">
        <dgm:presLayoutVars>
          <dgm:dir/>
          <dgm:resizeHandles val="exact"/>
        </dgm:presLayoutVars>
      </dgm:prSet>
      <dgm:spPr/>
    </dgm:pt>
    <dgm:pt modelId="{AC53D15D-9929-4124-AB6A-318FADC6B42D}" type="pres">
      <dgm:prSet presAssocID="{A0E5B46C-BC76-400A-9F3C-64110220BAF6}" presName="compNode" presStyleCnt="0"/>
      <dgm:spPr/>
    </dgm:pt>
    <dgm:pt modelId="{632C70ED-5CA1-4E44-ACCE-99F77414DA4A}" type="pres">
      <dgm:prSet presAssocID="{A0E5B46C-BC76-400A-9F3C-64110220BAF6}" presName="bgRect" presStyleLbl="bgShp" presStyleIdx="0" presStyleCnt="3"/>
      <dgm:spPr/>
    </dgm:pt>
    <dgm:pt modelId="{AE3795BD-ED44-43B0-A5E8-DCF5FAB1424C}" type="pres">
      <dgm:prSet presAssocID="{A0E5B46C-BC76-400A-9F3C-64110220BAF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e"/>
        </a:ext>
      </dgm:extLst>
    </dgm:pt>
    <dgm:pt modelId="{0ED815D6-8643-46D0-ADCA-949EF6E0FE5A}" type="pres">
      <dgm:prSet presAssocID="{A0E5B46C-BC76-400A-9F3C-64110220BAF6}" presName="spaceRect" presStyleCnt="0"/>
      <dgm:spPr/>
    </dgm:pt>
    <dgm:pt modelId="{7929A034-DD2E-41DE-80B4-438FC24DEB56}" type="pres">
      <dgm:prSet presAssocID="{A0E5B46C-BC76-400A-9F3C-64110220BAF6}" presName="parTx" presStyleLbl="revTx" presStyleIdx="0" presStyleCnt="3">
        <dgm:presLayoutVars>
          <dgm:chMax val="0"/>
          <dgm:chPref val="0"/>
        </dgm:presLayoutVars>
      </dgm:prSet>
      <dgm:spPr/>
    </dgm:pt>
    <dgm:pt modelId="{C46C2A21-C9C5-484D-9CE2-E82E5CA2ED00}" type="pres">
      <dgm:prSet presAssocID="{34372AC1-FFE7-4E7A-A6E1-7785A5CA6A72}" presName="sibTrans" presStyleCnt="0"/>
      <dgm:spPr/>
    </dgm:pt>
    <dgm:pt modelId="{C34B0219-B954-4870-8BD0-04511BA32485}" type="pres">
      <dgm:prSet presAssocID="{88D247AF-CDAA-4135-80DC-11C083D0F5F3}" presName="compNode" presStyleCnt="0"/>
      <dgm:spPr/>
    </dgm:pt>
    <dgm:pt modelId="{3CEC94B8-AF07-4276-B73F-25239826E881}" type="pres">
      <dgm:prSet presAssocID="{88D247AF-CDAA-4135-80DC-11C083D0F5F3}" presName="bgRect" presStyleLbl="bgShp" presStyleIdx="1" presStyleCnt="3"/>
      <dgm:spPr/>
    </dgm:pt>
    <dgm:pt modelId="{04C289CF-E465-447C-9222-CA13F2123CEB}" type="pres">
      <dgm:prSet presAssocID="{88D247AF-CDAA-4135-80DC-11C083D0F5F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C09CB259-0ED2-4032-8E72-7CE01B433ED8}" type="pres">
      <dgm:prSet presAssocID="{88D247AF-CDAA-4135-80DC-11C083D0F5F3}" presName="spaceRect" presStyleCnt="0"/>
      <dgm:spPr/>
    </dgm:pt>
    <dgm:pt modelId="{471B7500-DBA6-4D0F-8C0B-B88278C4EC13}" type="pres">
      <dgm:prSet presAssocID="{88D247AF-CDAA-4135-80DC-11C083D0F5F3}" presName="parTx" presStyleLbl="revTx" presStyleIdx="1" presStyleCnt="3">
        <dgm:presLayoutVars>
          <dgm:chMax val="0"/>
          <dgm:chPref val="0"/>
        </dgm:presLayoutVars>
      </dgm:prSet>
      <dgm:spPr/>
    </dgm:pt>
    <dgm:pt modelId="{202D9F83-9533-4831-8593-E234C2F53294}" type="pres">
      <dgm:prSet presAssocID="{8BE673C6-76FC-4520-9A52-664C0ECD9E36}" presName="sibTrans" presStyleCnt="0"/>
      <dgm:spPr/>
    </dgm:pt>
    <dgm:pt modelId="{A4EBA11A-3A75-46D9-9EFE-9916AF8D6E48}" type="pres">
      <dgm:prSet presAssocID="{5DEA9C62-D096-4718-9CBE-3C0F04754A72}" presName="compNode" presStyleCnt="0"/>
      <dgm:spPr/>
    </dgm:pt>
    <dgm:pt modelId="{552FC0CD-267F-48B3-8898-8A6824CC83F5}" type="pres">
      <dgm:prSet presAssocID="{5DEA9C62-D096-4718-9CBE-3C0F04754A72}" presName="bgRect" presStyleLbl="bgShp" presStyleIdx="2" presStyleCnt="3"/>
      <dgm:spPr/>
    </dgm:pt>
    <dgm:pt modelId="{492839E3-DBB5-4134-9842-D25B11BE8C78}" type="pres">
      <dgm:prSet presAssocID="{5DEA9C62-D096-4718-9CBE-3C0F04754A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2224DB65-7AFD-45E2-AA65-5647FCDD81D0}" type="pres">
      <dgm:prSet presAssocID="{5DEA9C62-D096-4718-9CBE-3C0F04754A72}" presName="spaceRect" presStyleCnt="0"/>
      <dgm:spPr/>
    </dgm:pt>
    <dgm:pt modelId="{A367FC86-FB93-4F13-86DA-094B932E3656}" type="pres">
      <dgm:prSet presAssocID="{5DEA9C62-D096-4718-9CBE-3C0F04754A72}" presName="parTx" presStyleLbl="revTx" presStyleIdx="2" presStyleCnt="3">
        <dgm:presLayoutVars>
          <dgm:chMax val="0"/>
          <dgm:chPref val="0"/>
        </dgm:presLayoutVars>
      </dgm:prSet>
      <dgm:spPr/>
    </dgm:pt>
  </dgm:ptLst>
  <dgm:cxnLst>
    <dgm:cxn modelId="{A871C444-CE31-4AE6-BE9F-B487E7780548}" srcId="{E0D4647D-3C0C-4027-8606-2CC765FC479B}" destId="{88D247AF-CDAA-4135-80DC-11C083D0F5F3}" srcOrd="1" destOrd="0" parTransId="{65E2A4A1-4CD4-4918-A982-F7E3B74473E9}" sibTransId="{8BE673C6-76FC-4520-9A52-664C0ECD9E36}"/>
    <dgm:cxn modelId="{3EC11B63-2F53-4F23-B263-EAB73E31D3A4}" type="presOf" srcId="{5DEA9C62-D096-4718-9CBE-3C0F04754A72}" destId="{A367FC86-FB93-4F13-86DA-094B932E3656}" srcOrd="0" destOrd="0" presId="urn:microsoft.com/office/officeart/2018/2/layout/IconVerticalSolidList"/>
    <dgm:cxn modelId="{E59F7065-D596-4EFA-BE5E-F98F40A294AF}" srcId="{E0D4647D-3C0C-4027-8606-2CC765FC479B}" destId="{5DEA9C62-D096-4718-9CBE-3C0F04754A72}" srcOrd="2" destOrd="0" parTransId="{DD0D496B-295F-40DF-A224-E2D5716435EF}" sibTransId="{8E6845DB-D724-490F-BF91-542EE247451A}"/>
    <dgm:cxn modelId="{647C6D66-946A-44E6-A3FD-DA5D282A2FC7}" type="presOf" srcId="{88D247AF-CDAA-4135-80DC-11C083D0F5F3}" destId="{471B7500-DBA6-4D0F-8C0B-B88278C4EC13}" srcOrd="0" destOrd="0" presId="urn:microsoft.com/office/officeart/2018/2/layout/IconVerticalSolidList"/>
    <dgm:cxn modelId="{CAF7756E-7114-48A5-A19C-FF13C49D03DC}" type="presOf" srcId="{A0E5B46C-BC76-400A-9F3C-64110220BAF6}" destId="{7929A034-DD2E-41DE-80B4-438FC24DEB56}" srcOrd="0" destOrd="0" presId="urn:microsoft.com/office/officeart/2018/2/layout/IconVerticalSolidList"/>
    <dgm:cxn modelId="{E4A3C9B5-A029-4AC3-9F12-3008A9ED5FE6}" srcId="{E0D4647D-3C0C-4027-8606-2CC765FC479B}" destId="{A0E5B46C-BC76-400A-9F3C-64110220BAF6}" srcOrd="0" destOrd="0" parTransId="{AB4FF115-E6B5-4A2B-8D1E-873AD778E48D}" sibTransId="{34372AC1-FFE7-4E7A-A6E1-7785A5CA6A72}"/>
    <dgm:cxn modelId="{A5B7BDF9-37B4-480A-9049-DFC80D03D6C0}" type="presOf" srcId="{E0D4647D-3C0C-4027-8606-2CC765FC479B}" destId="{F5A3680E-CABB-47B7-A870-06A0892F7167}" srcOrd="0" destOrd="0" presId="urn:microsoft.com/office/officeart/2018/2/layout/IconVerticalSolidList"/>
    <dgm:cxn modelId="{54FE349D-5A92-4F5F-9864-383D7A2E49AB}" type="presParOf" srcId="{F5A3680E-CABB-47B7-A870-06A0892F7167}" destId="{AC53D15D-9929-4124-AB6A-318FADC6B42D}" srcOrd="0" destOrd="0" presId="urn:microsoft.com/office/officeart/2018/2/layout/IconVerticalSolidList"/>
    <dgm:cxn modelId="{B66402AE-5101-4D59-A161-6D52E0987E99}" type="presParOf" srcId="{AC53D15D-9929-4124-AB6A-318FADC6B42D}" destId="{632C70ED-5CA1-4E44-ACCE-99F77414DA4A}" srcOrd="0" destOrd="0" presId="urn:microsoft.com/office/officeart/2018/2/layout/IconVerticalSolidList"/>
    <dgm:cxn modelId="{071936E9-EDDA-4BC1-9AFE-9A128464523E}" type="presParOf" srcId="{AC53D15D-9929-4124-AB6A-318FADC6B42D}" destId="{AE3795BD-ED44-43B0-A5E8-DCF5FAB1424C}" srcOrd="1" destOrd="0" presId="urn:microsoft.com/office/officeart/2018/2/layout/IconVerticalSolidList"/>
    <dgm:cxn modelId="{9D1B9AD4-BC93-4B05-BAFF-2128BD16DFB1}" type="presParOf" srcId="{AC53D15D-9929-4124-AB6A-318FADC6B42D}" destId="{0ED815D6-8643-46D0-ADCA-949EF6E0FE5A}" srcOrd="2" destOrd="0" presId="urn:microsoft.com/office/officeart/2018/2/layout/IconVerticalSolidList"/>
    <dgm:cxn modelId="{C890299A-86FB-4A71-A998-E0906B8482AA}" type="presParOf" srcId="{AC53D15D-9929-4124-AB6A-318FADC6B42D}" destId="{7929A034-DD2E-41DE-80B4-438FC24DEB56}" srcOrd="3" destOrd="0" presId="urn:microsoft.com/office/officeart/2018/2/layout/IconVerticalSolidList"/>
    <dgm:cxn modelId="{0D2BD5A5-7866-4D9F-9EF6-208ECF8DF0A7}" type="presParOf" srcId="{F5A3680E-CABB-47B7-A870-06A0892F7167}" destId="{C46C2A21-C9C5-484D-9CE2-E82E5CA2ED00}" srcOrd="1" destOrd="0" presId="urn:microsoft.com/office/officeart/2018/2/layout/IconVerticalSolidList"/>
    <dgm:cxn modelId="{049E3A15-B980-45B9-9D2F-772DDCD0D0D9}" type="presParOf" srcId="{F5A3680E-CABB-47B7-A870-06A0892F7167}" destId="{C34B0219-B954-4870-8BD0-04511BA32485}" srcOrd="2" destOrd="0" presId="urn:microsoft.com/office/officeart/2018/2/layout/IconVerticalSolidList"/>
    <dgm:cxn modelId="{5E1F5A10-FB6F-4329-94C5-84C55882FE0F}" type="presParOf" srcId="{C34B0219-B954-4870-8BD0-04511BA32485}" destId="{3CEC94B8-AF07-4276-B73F-25239826E881}" srcOrd="0" destOrd="0" presId="urn:microsoft.com/office/officeart/2018/2/layout/IconVerticalSolidList"/>
    <dgm:cxn modelId="{375F2A45-B400-4564-9402-ACC132B9D4A9}" type="presParOf" srcId="{C34B0219-B954-4870-8BD0-04511BA32485}" destId="{04C289CF-E465-447C-9222-CA13F2123CEB}" srcOrd="1" destOrd="0" presId="urn:microsoft.com/office/officeart/2018/2/layout/IconVerticalSolidList"/>
    <dgm:cxn modelId="{05ABAC14-20AC-48CF-B549-B6B581ECEEA9}" type="presParOf" srcId="{C34B0219-B954-4870-8BD0-04511BA32485}" destId="{C09CB259-0ED2-4032-8E72-7CE01B433ED8}" srcOrd="2" destOrd="0" presId="urn:microsoft.com/office/officeart/2018/2/layout/IconVerticalSolidList"/>
    <dgm:cxn modelId="{C6FC03C2-E758-477E-BF0A-16191613D611}" type="presParOf" srcId="{C34B0219-B954-4870-8BD0-04511BA32485}" destId="{471B7500-DBA6-4D0F-8C0B-B88278C4EC13}" srcOrd="3" destOrd="0" presId="urn:microsoft.com/office/officeart/2018/2/layout/IconVerticalSolidList"/>
    <dgm:cxn modelId="{00D5DD13-62BE-44E7-AED6-65AA4DECB338}" type="presParOf" srcId="{F5A3680E-CABB-47B7-A870-06A0892F7167}" destId="{202D9F83-9533-4831-8593-E234C2F53294}" srcOrd="3" destOrd="0" presId="urn:microsoft.com/office/officeart/2018/2/layout/IconVerticalSolidList"/>
    <dgm:cxn modelId="{349EF7C8-C922-4768-BEE2-FE4BD79D3372}" type="presParOf" srcId="{F5A3680E-CABB-47B7-A870-06A0892F7167}" destId="{A4EBA11A-3A75-46D9-9EFE-9916AF8D6E48}" srcOrd="4" destOrd="0" presId="urn:microsoft.com/office/officeart/2018/2/layout/IconVerticalSolidList"/>
    <dgm:cxn modelId="{91D0F3B5-556D-4BF7-9AE6-D01FDF00F122}" type="presParOf" srcId="{A4EBA11A-3A75-46D9-9EFE-9916AF8D6E48}" destId="{552FC0CD-267F-48B3-8898-8A6824CC83F5}" srcOrd="0" destOrd="0" presId="urn:microsoft.com/office/officeart/2018/2/layout/IconVerticalSolidList"/>
    <dgm:cxn modelId="{8BEB3883-DDF3-42F0-AAF3-FAC282284BB8}" type="presParOf" srcId="{A4EBA11A-3A75-46D9-9EFE-9916AF8D6E48}" destId="{492839E3-DBB5-4134-9842-D25B11BE8C78}" srcOrd="1" destOrd="0" presId="urn:microsoft.com/office/officeart/2018/2/layout/IconVerticalSolidList"/>
    <dgm:cxn modelId="{644A786B-3BED-49BA-9AC6-4BC091A8D559}" type="presParOf" srcId="{A4EBA11A-3A75-46D9-9EFE-9916AF8D6E48}" destId="{2224DB65-7AFD-45E2-AA65-5647FCDD81D0}" srcOrd="2" destOrd="0" presId="urn:microsoft.com/office/officeart/2018/2/layout/IconVerticalSolidList"/>
    <dgm:cxn modelId="{35FEA807-1281-475E-94C3-30FCEC0413A6}" type="presParOf" srcId="{A4EBA11A-3A75-46D9-9EFE-9916AF8D6E48}" destId="{A367FC86-FB93-4F13-86DA-094B932E365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641876-98E0-4EDD-8FD8-BE4659D3943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B455187-95AE-4AB5-879A-CA0E64FEF38D}">
      <dgm:prSet/>
      <dgm:spPr/>
      <dgm:t>
        <a:bodyPr/>
        <a:lstStyle/>
        <a:p>
          <a:r>
            <a:rPr lang="es-ES"/>
            <a:t>Atendiendo a la naturaleza del encargo:</a:t>
          </a:r>
          <a:endParaRPr lang="en-US"/>
        </a:p>
      </dgm:t>
    </dgm:pt>
    <dgm:pt modelId="{A26E06B4-721E-4C8D-89DA-032E54800CCC}" type="parTrans" cxnId="{034420CD-2AEC-45AB-9F96-43D818071D64}">
      <dgm:prSet/>
      <dgm:spPr/>
      <dgm:t>
        <a:bodyPr/>
        <a:lstStyle/>
        <a:p>
          <a:endParaRPr lang="en-US"/>
        </a:p>
      </dgm:t>
    </dgm:pt>
    <dgm:pt modelId="{3336DFE5-6B2C-473A-9870-75255A94772B}" type="sibTrans" cxnId="{034420CD-2AEC-45AB-9F96-43D818071D64}">
      <dgm:prSet/>
      <dgm:spPr/>
      <dgm:t>
        <a:bodyPr/>
        <a:lstStyle/>
        <a:p>
          <a:endParaRPr lang="en-US"/>
        </a:p>
      </dgm:t>
    </dgm:pt>
    <dgm:pt modelId="{6959062D-0D75-43D8-93F4-5230D9E7B6F0}">
      <dgm:prSet/>
      <dgm:spPr/>
      <dgm:t>
        <a:bodyPr/>
        <a:lstStyle/>
        <a:p>
          <a:r>
            <a:rPr lang="es-ES"/>
            <a:t>Civil.</a:t>
          </a:r>
          <a:endParaRPr lang="en-US"/>
        </a:p>
      </dgm:t>
    </dgm:pt>
    <dgm:pt modelId="{10A79ACD-5251-4EA1-8DF8-3DD992BF5F55}" type="parTrans" cxnId="{50DE65E6-2611-4709-9ED5-862040428B6D}">
      <dgm:prSet/>
      <dgm:spPr/>
      <dgm:t>
        <a:bodyPr/>
        <a:lstStyle/>
        <a:p>
          <a:endParaRPr lang="en-US"/>
        </a:p>
      </dgm:t>
    </dgm:pt>
    <dgm:pt modelId="{8F11CD30-564A-489B-A755-CD590D1B1840}" type="sibTrans" cxnId="{50DE65E6-2611-4709-9ED5-862040428B6D}">
      <dgm:prSet/>
      <dgm:spPr/>
      <dgm:t>
        <a:bodyPr/>
        <a:lstStyle/>
        <a:p>
          <a:endParaRPr lang="en-US"/>
        </a:p>
      </dgm:t>
    </dgm:pt>
    <dgm:pt modelId="{F54FA09B-7897-4EDC-8720-6C3AF00D7C4E}">
      <dgm:prSet/>
      <dgm:spPr/>
      <dgm:t>
        <a:bodyPr/>
        <a:lstStyle/>
        <a:p>
          <a:r>
            <a:rPr lang="es-ES"/>
            <a:t>Comercial.</a:t>
          </a:r>
          <a:endParaRPr lang="en-US"/>
        </a:p>
      </dgm:t>
    </dgm:pt>
    <dgm:pt modelId="{2F0FE15F-2932-4E92-A033-9C9FEE73BA3A}" type="parTrans" cxnId="{A39E20D0-7690-4A38-B063-316E0282BB01}">
      <dgm:prSet/>
      <dgm:spPr/>
      <dgm:t>
        <a:bodyPr/>
        <a:lstStyle/>
        <a:p>
          <a:endParaRPr lang="en-US"/>
        </a:p>
      </dgm:t>
    </dgm:pt>
    <dgm:pt modelId="{365E720A-7966-4A82-BD8D-2BD011F53297}" type="sibTrans" cxnId="{A39E20D0-7690-4A38-B063-316E0282BB01}">
      <dgm:prSet/>
      <dgm:spPr/>
      <dgm:t>
        <a:bodyPr/>
        <a:lstStyle/>
        <a:p>
          <a:endParaRPr lang="en-US"/>
        </a:p>
      </dgm:t>
    </dgm:pt>
    <dgm:pt modelId="{C224B5BC-BB1A-400B-96E5-902FBF377FF7}">
      <dgm:prSet/>
      <dgm:spPr/>
      <dgm:t>
        <a:bodyPr/>
        <a:lstStyle/>
        <a:p>
          <a:r>
            <a:rPr lang="es-ES"/>
            <a:t>Judicial.</a:t>
          </a:r>
          <a:endParaRPr lang="en-US"/>
        </a:p>
      </dgm:t>
    </dgm:pt>
    <dgm:pt modelId="{FEB38498-F184-4255-87A8-48D59518DCA0}" type="parTrans" cxnId="{13D19327-6365-487E-8FDC-09C7EAB05B4B}">
      <dgm:prSet/>
      <dgm:spPr/>
      <dgm:t>
        <a:bodyPr/>
        <a:lstStyle/>
        <a:p>
          <a:endParaRPr lang="en-US"/>
        </a:p>
      </dgm:t>
    </dgm:pt>
    <dgm:pt modelId="{DA5244AB-D8F5-4601-B549-C29CD38DDE8C}" type="sibTrans" cxnId="{13D19327-6365-487E-8FDC-09C7EAB05B4B}">
      <dgm:prSet/>
      <dgm:spPr/>
      <dgm:t>
        <a:bodyPr/>
        <a:lstStyle/>
        <a:p>
          <a:endParaRPr lang="en-US"/>
        </a:p>
      </dgm:t>
    </dgm:pt>
    <dgm:pt modelId="{9C6E5CBE-905A-44CA-AD91-4142789FD962}">
      <dgm:prSet/>
      <dgm:spPr/>
      <dgm:t>
        <a:bodyPr/>
        <a:lstStyle/>
        <a:p>
          <a:r>
            <a:rPr lang="es-ES"/>
            <a:t>Atendiendo a su extensión:</a:t>
          </a:r>
          <a:endParaRPr lang="en-US"/>
        </a:p>
      </dgm:t>
    </dgm:pt>
    <dgm:pt modelId="{175962A0-FC90-4649-81F2-942D5143DCCA}" type="parTrans" cxnId="{20DD1939-CF4D-4E4F-9F49-3A9C34EE2E3E}">
      <dgm:prSet/>
      <dgm:spPr/>
      <dgm:t>
        <a:bodyPr/>
        <a:lstStyle/>
        <a:p>
          <a:endParaRPr lang="en-US"/>
        </a:p>
      </dgm:t>
    </dgm:pt>
    <dgm:pt modelId="{72D59DAC-3465-4981-BCC9-83C2B4D6BF1C}" type="sibTrans" cxnId="{20DD1939-CF4D-4E4F-9F49-3A9C34EE2E3E}">
      <dgm:prSet/>
      <dgm:spPr/>
      <dgm:t>
        <a:bodyPr/>
        <a:lstStyle/>
        <a:p>
          <a:endParaRPr lang="en-US"/>
        </a:p>
      </dgm:t>
    </dgm:pt>
    <dgm:pt modelId="{B25F0F4C-2ABB-4F47-805B-9437995DA6C6}">
      <dgm:prSet/>
      <dgm:spPr/>
      <dgm:t>
        <a:bodyPr/>
        <a:lstStyle/>
        <a:p>
          <a:r>
            <a:rPr lang="es-ES"/>
            <a:t>Especial.</a:t>
          </a:r>
          <a:endParaRPr lang="en-US"/>
        </a:p>
      </dgm:t>
    </dgm:pt>
    <dgm:pt modelId="{B961CEDC-310D-45B6-93BA-1580972A02DC}" type="parTrans" cxnId="{27E7E1A7-324D-401D-833A-67E90959776D}">
      <dgm:prSet/>
      <dgm:spPr/>
      <dgm:t>
        <a:bodyPr/>
        <a:lstStyle/>
        <a:p>
          <a:endParaRPr lang="en-US"/>
        </a:p>
      </dgm:t>
    </dgm:pt>
    <dgm:pt modelId="{2C5609EB-D002-40D0-A62B-E4243EDDF95D}" type="sibTrans" cxnId="{27E7E1A7-324D-401D-833A-67E90959776D}">
      <dgm:prSet/>
      <dgm:spPr/>
      <dgm:t>
        <a:bodyPr/>
        <a:lstStyle/>
        <a:p>
          <a:endParaRPr lang="en-US"/>
        </a:p>
      </dgm:t>
    </dgm:pt>
    <dgm:pt modelId="{79BE5FC4-6248-4623-A969-B59CF615C0FC}">
      <dgm:prSet/>
      <dgm:spPr/>
      <dgm:t>
        <a:bodyPr/>
        <a:lstStyle/>
        <a:p>
          <a:r>
            <a:rPr lang="es-ES"/>
            <a:t>General.</a:t>
          </a:r>
          <a:endParaRPr lang="en-US"/>
        </a:p>
      </dgm:t>
    </dgm:pt>
    <dgm:pt modelId="{7AEAE14E-92A7-42D0-8C0A-7197D06869C1}" type="parTrans" cxnId="{58DDD35F-E6CA-4DDC-831D-C27289CDFFE5}">
      <dgm:prSet/>
      <dgm:spPr/>
      <dgm:t>
        <a:bodyPr/>
        <a:lstStyle/>
        <a:p>
          <a:endParaRPr lang="en-US"/>
        </a:p>
      </dgm:t>
    </dgm:pt>
    <dgm:pt modelId="{8102DF12-3884-4C16-95CD-B207734D54F6}" type="sibTrans" cxnId="{58DDD35F-E6CA-4DDC-831D-C27289CDFFE5}">
      <dgm:prSet/>
      <dgm:spPr/>
      <dgm:t>
        <a:bodyPr/>
        <a:lstStyle/>
        <a:p>
          <a:endParaRPr lang="en-US"/>
        </a:p>
      </dgm:t>
    </dgm:pt>
    <dgm:pt modelId="{AA5880E0-3A52-6143-9BD8-23184925D123}" type="pres">
      <dgm:prSet presAssocID="{C3641876-98E0-4EDD-8FD8-BE4659D39431}" presName="linear" presStyleCnt="0">
        <dgm:presLayoutVars>
          <dgm:animLvl val="lvl"/>
          <dgm:resizeHandles val="exact"/>
        </dgm:presLayoutVars>
      </dgm:prSet>
      <dgm:spPr/>
    </dgm:pt>
    <dgm:pt modelId="{DFDA317D-86CD-0347-B466-7F0619DED097}" type="pres">
      <dgm:prSet presAssocID="{0B455187-95AE-4AB5-879A-CA0E64FEF38D}" presName="parentText" presStyleLbl="node1" presStyleIdx="0" presStyleCnt="2">
        <dgm:presLayoutVars>
          <dgm:chMax val="0"/>
          <dgm:bulletEnabled val="1"/>
        </dgm:presLayoutVars>
      </dgm:prSet>
      <dgm:spPr/>
    </dgm:pt>
    <dgm:pt modelId="{AA3209A7-63E8-E946-BF89-9A337F8241E1}" type="pres">
      <dgm:prSet presAssocID="{0B455187-95AE-4AB5-879A-CA0E64FEF38D}" presName="childText" presStyleLbl="revTx" presStyleIdx="0" presStyleCnt="2">
        <dgm:presLayoutVars>
          <dgm:bulletEnabled val="1"/>
        </dgm:presLayoutVars>
      </dgm:prSet>
      <dgm:spPr/>
    </dgm:pt>
    <dgm:pt modelId="{1BBB427C-3F17-AE4B-94A3-F8163B461743}" type="pres">
      <dgm:prSet presAssocID="{9C6E5CBE-905A-44CA-AD91-4142789FD962}" presName="parentText" presStyleLbl="node1" presStyleIdx="1" presStyleCnt="2">
        <dgm:presLayoutVars>
          <dgm:chMax val="0"/>
          <dgm:bulletEnabled val="1"/>
        </dgm:presLayoutVars>
      </dgm:prSet>
      <dgm:spPr/>
    </dgm:pt>
    <dgm:pt modelId="{178CC4C9-655A-2745-AF8A-117656295FC5}" type="pres">
      <dgm:prSet presAssocID="{9C6E5CBE-905A-44CA-AD91-4142789FD962}" presName="childText" presStyleLbl="revTx" presStyleIdx="1" presStyleCnt="2">
        <dgm:presLayoutVars>
          <dgm:bulletEnabled val="1"/>
        </dgm:presLayoutVars>
      </dgm:prSet>
      <dgm:spPr/>
    </dgm:pt>
  </dgm:ptLst>
  <dgm:cxnLst>
    <dgm:cxn modelId="{13D19327-6365-487E-8FDC-09C7EAB05B4B}" srcId="{0B455187-95AE-4AB5-879A-CA0E64FEF38D}" destId="{C224B5BC-BB1A-400B-96E5-902FBF377FF7}" srcOrd="2" destOrd="0" parTransId="{FEB38498-F184-4255-87A8-48D59518DCA0}" sibTransId="{DA5244AB-D8F5-4601-B549-C29CD38DDE8C}"/>
    <dgm:cxn modelId="{20DD1939-CF4D-4E4F-9F49-3A9C34EE2E3E}" srcId="{C3641876-98E0-4EDD-8FD8-BE4659D39431}" destId="{9C6E5CBE-905A-44CA-AD91-4142789FD962}" srcOrd="1" destOrd="0" parTransId="{175962A0-FC90-4649-81F2-942D5143DCCA}" sibTransId="{72D59DAC-3465-4981-BCC9-83C2B4D6BF1C}"/>
    <dgm:cxn modelId="{2143094D-2B8A-9544-AA6A-DBF331E8AFE4}" type="presOf" srcId="{C3641876-98E0-4EDD-8FD8-BE4659D39431}" destId="{AA5880E0-3A52-6143-9BD8-23184925D123}" srcOrd="0" destOrd="0" presId="urn:microsoft.com/office/officeart/2005/8/layout/vList2"/>
    <dgm:cxn modelId="{58DDD35F-E6CA-4DDC-831D-C27289CDFFE5}" srcId="{9C6E5CBE-905A-44CA-AD91-4142789FD962}" destId="{79BE5FC4-6248-4623-A969-B59CF615C0FC}" srcOrd="1" destOrd="0" parTransId="{7AEAE14E-92A7-42D0-8C0A-7197D06869C1}" sibTransId="{8102DF12-3884-4C16-95CD-B207734D54F6}"/>
    <dgm:cxn modelId="{98FE3667-E95B-8D42-A123-A69FCFF57D8D}" type="presOf" srcId="{6959062D-0D75-43D8-93F4-5230D9E7B6F0}" destId="{AA3209A7-63E8-E946-BF89-9A337F8241E1}" srcOrd="0" destOrd="0" presId="urn:microsoft.com/office/officeart/2005/8/layout/vList2"/>
    <dgm:cxn modelId="{D438479B-396C-4C41-AA4D-F019A14079B6}" type="presOf" srcId="{9C6E5CBE-905A-44CA-AD91-4142789FD962}" destId="{1BBB427C-3F17-AE4B-94A3-F8163B461743}" srcOrd="0" destOrd="0" presId="urn:microsoft.com/office/officeart/2005/8/layout/vList2"/>
    <dgm:cxn modelId="{27E7E1A7-324D-401D-833A-67E90959776D}" srcId="{9C6E5CBE-905A-44CA-AD91-4142789FD962}" destId="{B25F0F4C-2ABB-4F47-805B-9437995DA6C6}" srcOrd="0" destOrd="0" parTransId="{B961CEDC-310D-45B6-93BA-1580972A02DC}" sibTransId="{2C5609EB-D002-40D0-A62B-E4243EDDF95D}"/>
    <dgm:cxn modelId="{1744BCCC-EC83-254E-85D0-0CB51659DE3B}" type="presOf" srcId="{0B455187-95AE-4AB5-879A-CA0E64FEF38D}" destId="{DFDA317D-86CD-0347-B466-7F0619DED097}" srcOrd="0" destOrd="0" presId="urn:microsoft.com/office/officeart/2005/8/layout/vList2"/>
    <dgm:cxn modelId="{034420CD-2AEC-45AB-9F96-43D818071D64}" srcId="{C3641876-98E0-4EDD-8FD8-BE4659D39431}" destId="{0B455187-95AE-4AB5-879A-CA0E64FEF38D}" srcOrd="0" destOrd="0" parTransId="{A26E06B4-721E-4C8D-89DA-032E54800CCC}" sibTransId="{3336DFE5-6B2C-473A-9870-75255A94772B}"/>
    <dgm:cxn modelId="{03E567CD-AE98-614B-8034-D3CD3DCE5BFA}" type="presOf" srcId="{79BE5FC4-6248-4623-A969-B59CF615C0FC}" destId="{178CC4C9-655A-2745-AF8A-117656295FC5}" srcOrd="0" destOrd="1" presId="urn:microsoft.com/office/officeart/2005/8/layout/vList2"/>
    <dgm:cxn modelId="{A39E20D0-7690-4A38-B063-316E0282BB01}" srcId="{0B455187-95AE-4AB5-879A-CA0E64FEF38D}" destId="{F54FA09B-7897-4EDC-8720-6C3AF00D7C4E}" srcOrd="1" destOrd="0" parTransId="{2F0FE15F-2932-4E92-A033-9C9FEE73BA3A}" sibTransId="{365E720A-7966-4A82-BD8D-2BD011F53297}"/>
    <dgm:cxn modelId="{CC6D57DC-655D-5F49-8030-625AE8FB091F}" type="presOf" srcId="{F54FA09B-7897-4EDC-8720-6C3AF00D7C4E}" destId="{AA3209A7-63E8-E946-BF89-9A337F8241E1}" srcOrd="0" destOrd="1" presId="urn:microsoft.com/office/officeart/2005/8/layout/vList2"/>
    <dgm:cxn modelId="{50DE65E6-2611-4709-9ED5-862040428B6D}" srcId="{0B455187-95AE-4AB5-879A-CA0E64FEF38D}" destId="{6959062D-0D75-43D8-93F4-5230D9E7B6F0}" srcOrd="0" destOrd="0" parTransId="{10A79ACD-5251-4EA1-8DF8-3DD992BF5F55}" sibTransId="{8F11CD30-564A-489B-A755-CD590D1B1840}"/>
    <dgm:cxn modelId="{710739E9-D629-E64D-BF33-62A3586B92F3}" type="presOf" srcId="{C224B5BC-BB1A-400B-96E5-902FBF377FF7}" destId="{AA3209A7-63E8-E946-BF89-9A337F8241E1}" srcOrd="0" destOrd="2" presId="urn:microsoft.com/office/officeart/2005/8/layout/vList2"/>
    <dgm:cxn modelId="{AF797EF4-C95E-504B-9500-9DCA96088657}" type="presOf" srcId="{B25F0F4C-2ABB-4F47-805B-9437995DA6C6}" destId="{178CC4C9-655A-2745-AF8A-117656295FC5}" srcOrd="0" destOrd="0" presId="urn:microsoft.com/office/officeart/2005/8/layout/vList2"/>
    <dgm:cxn modelId="{CCC672FC-053E-9D42-8633-04C6CE169DA7}" type="presParOf" srcId="{AA5880E0-3A52-6143-9BD8-23184925D123}" destId="{DFDA317D-86CD-0347-B466-7F0619DED097}" srcOrd="0" destOrd="0" presId="urn:microsoft.com/office/officeart/2005/8/layout/vList2"/>
    <dgm:cxn modelId="{59E4F396-7CF7-FF48-8A0D-C53E1A7C3772}" type="presParOf" srcId="{AA5880E0-3A52-6143-9BD8-23184925D123}" destId="{AA3209A7-63E8-E946-BF89-9A337F8241E1}" srcOrd="1" destOrd="0" presId="urn:microsoft.com/office/officeart/2005/8/layout/vList2"/>
    <dgm:cxn modelId="{0E75B0FA-4844-3840-A161-74962F27527F}" type="presParOf" srcId="{AA5880E0-3A52-6143-9BD8-23184925D123}" destId="{1BBB427C-3F17-AE4B-94A3-F8163B461743}" srcOrd="2" destOrd="0" presId="urn:microsoft.com/office/officeart/2005/8/layout/vList2"/>
    <dgm:cxn modelId="{D7FDEA27-2AE7-7E4D-84AE-97CF96E9EC24}" type="presParOf" srcId="{AA5880E0-3A52-6143-9BD8-23184925D123}" destId="{178CC4C9-655A-2745-AF8A-117656295FC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0627B1-4920-4BA2-B76C-9CE2BE6B6FB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7A230E5-1CD6-470F-B271-6EA0C8FF8DC1}">
      <dgm:prSet/>
      <dgm:spPr/>
      <dgm:t>
        <a:bodyPr/>
        <a:lstStyle/>
        <a:p>
          <a:r>
            <a:rPr lang="es-CL" baseline="0"/>
            <a:t>Debe constar por escrito.</a:t>
          </a:r>
          <a:endParaRPr lang="en-US"/>
        </a:p>
      </dgm:t>
    </dgm:pt>
    <dgm:pt modelId="{9860FED5-A1AC-47A9-815E-75001A01CF9F}" type="parTrans" cxnId="{A0630539-AB82-4EFD-9D3E-E3209EF0A219}">
      <dgm:prSet/>
      <dgm:spPr/>
      <dgm:t>
        <a:bodyPr/>
        <a:lstStyle/>
        <a:p>
          <a:endParaRPr lang="en-US"/>
        </a:p>
      </dgm:t>
    </dgm:pt>
    <dgm:pt modelId="{029BB4C2-0507-4646-BC25-544D050A30FC}" type="sibTrans" cxnId="{A0630539-AB82-4EFD-9D3E-E3209EF0A219}">
      <dgm:prSet/>
      <dgm:spPr/>
      <dgm:t>
        <a:bodyPr/>
        <a:lstStyle/>
        <a:p>
          <a:endParaRPr lang="en-US"/>
        </a:p>
      </dgm:t>
    </dgm:pt>
    <dgm:pt modelId="{D62AA69C-6E54-4132-A7BF-D5015833535F}">
      <dgm:prSet/>
      <dgm:spPr/>
      <dgm:t>
        <a:bodyPr/>
        <a:lstStyle/>
        <a:p>
          <a:r>
            <a:rPr lang="es-CL" baseline="0"/>
            <a:t>Que el contrato prometido no sea de aquellos que la ley declare ineficaces.</a:t>
          </a:r>
          <a:endParaRPr lang="en-US"/>
        </a:p>
      </dgm:t>
    </dgm:pt>
    <dgm:pt modelId="{2B7D9D26-FBB4-46F3-8D9D-7C38908A2945}" type="parTrans" cxnId="{C4D57BF7-8EBC-4CE8-BCA0-6B3810371EC9}">
      <dgm:prSet/>
      <dgm:spPr/>
      <dgm:t>
        <a:bodyPr/>
        <a:lstStyle/>
        <a:p>
          <a:endParaRPr lang="en-US"/>
        </a:p>
      </dgm:t>
    </dgm:pt>
    <dgm:pt modelId="{57F506DB-8BC8-4713-A838-7AB95C7D68D5}" type="sibTrans" cxnId="{C4D57BF7-8EBC-4CE8-BCA0-6B3810371EC9}">
      <dgm:prSet/>
      <dgm:spPr/>
      <dgm:t>
        <a:bodyPr/>
        <a:lstStyle/>
        <a:p>
          <a:endParaRPr lang="en-US"/>
        </a:p>
      </dgm:t>
    </dgm:pt>
    <dgm:pt modelId="{53C8DA08-E2DC-4F73-B031-84970DC069C3}">
      <dgm:prSet/>
      <dgm:spPr/>
      <dgm:t>
        <a:bodyPr/>
        <a:lstStyle/>
        <a:p>
          <a:r>
            <a:rPr lang="es-CL" baseline="0"/>
            <a:t>Que la promesa contenga un plazo o una condición que fije la época de celebración del contrato.</a:t>
          </a:r>
          <a:endParaRPr lang="en-US"/>
        </a:p>
      </dgm:t>
    </dgm:pt>
    <dgm:pt modelId="{6A838EBA-865A-4903-8B08-10699EAB3BAC}" type="parTrans" cxnId="{9A91F2A5-2719-4CC4-AB3C-E1B3231DC188}">
      <dgm:prSet/>
      <dgm:spPr/>
      <dgm:t>
        <a:bodyPr/>
        <a:lstStyle/>
        <a:p>
          <a:endParaRPr lang="en-US"/>
        </a:p>
      </dgm:t>
    </dgm:pt>
    <dgm:pt modelId="{C2FB25AC-F1A5-4FBD-8D3C-BE7E56EEC10C}" type="sibTrans" cxnId="{9A91F2A5-2719-4CC4-AB3C-E1B3231DC188}">
      <dgm:prSet/>
      <dgm:spPr/>
      <dgm:t>
        <a:bodyPr/>
        <a:lstStyle/>
        <a:p>
          <a:endParaRPr lang="en-US"/>
        </a:p>
      </dgm:t>
    </dgm:pt>
    <dgm:pt modelId="{F7811F63-7790-48B2-A9A4-4F26E13C71B3}">
      <dgm:prSet/>
      <dgm:spPr/>
      <dgm:t>
        <a:bodyPr/>
        <a:lstStyle/>
        <a:p>
          <a:r>
            <a:rPr lang="es-ES_tradnl" baseline="0"/>
            <a:t>Que en ella se especifique de tal manera el contrato prometido , que sólo falten para que sea perfecto , la tradición de la cosa , o las solemnidades que las leyes prescriban.</a:t>
          </a:r>
          <a:endParaRPr lang="en-US"/>
        </a:p>
      </dgm:t>
    </dgm:pt>
    <dgm:pt modelId="{B504DE99-7289-498B-BD88-3CB1AAA7AC13}" type="parTrans" cxnId="{04D996D7-17EC-4329-83B7-14BFAA20DC19}">
      <dgm:prSet/>
      <dgm:spPr/>
      <dgm:t>
        <a:bodyPr/>
        <a:lstStyle/>
        <a:p>
          <a:endParaRPr lang="en-US"/>
        </a:p>
      </dgm:t>
    </dgm:pt>
    <dgm:pt modelId="{2B45F77F-3ACF-4BB5-B691-DBC9EF409857}" type="sibTrans" cxnId="{04D996D7-17EC-4329-83B7-14BFAA20DC19}">
      <dgm:prSet/>
      <dgm:spPr/>
      <dgm:t>
        <a:bodyPr/>
        <a:lstStyle/>
        <a:p>
          <a:endParaRPr lang="en-US"/>
        </a:p>
      </dgm:t>
    </dgm:pt>
    <dgm:pt modelId="{07B9FADC-C7FD-4B87-BAAE-0C8B885AB6F8}" type="pres">
      <dgm:prSet presAssocID="{E40627B1-4920-4BA2-B76C-9CE2BE6B6FBA}" presName="root" presStyleCnt="0">
        <dgm:presLayoutVars>
          <dgm:dir/>
          <dgm:resizeHandles val="exact"/>
        </dgm:presLayoutVars>
      </dgm:prSet>
      <dgm:spPr/>
    </dgm:pt>
    <dgm:pt modelId="{7D1381F9-2853-4DA6-8AE6-3154F53560CD}" type="pres">
      <dgm:prSet presAssocID="{17A230E5-1CD6-470F-B271-6EA0C8FF8DC1}" presName="compNode" presStyleCnt="0"/>
      <dgm:spPr/>
    </dgm:pt>
    <dgm:pt modelId="{475784F0-B9B4-4E76-A951-BB4FAAE39870}" type="pres">
      <dgm:prSet presAssocID="{17A230E5-1CD6-470F-B271-6EA0C8FF8DC1}" presName="bgRect" presStyleLbl="bgShp" presStyleIdx="0" presStyleCnt="4"/>
      <dgm:spPr/>
    </dgm:pt>
    <dgm:pt modelId="{AC9F1CBF-93FB-40CA-8DD5-47F9D8F64322}" type="pres">
      <dgm:prSet presAssocID="{17A230E5-1CD6-470F-B271-6EA0C8FF8DC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illas"/>
        </a:ext>
      </dgm:extLst>
    </dgm:pt>
    <dgm:pt modelId="{A64B1739-EFAD-4881-B604-054AC3AFB658}" type="pres">
      <dgm:prSet presAssocID="{17A230E5-1CD6-470F-B271-6EA0C8FF8DC1}" presName="spaceRect" presStyleCnt="0"/>
      <dgm:spPr/>
    </dgm:pt>
    <dgm:pt modelId="{B86B3022-8202-4F41-840B-1FF4E2C4AFE1}" type="pres">
      <dgm:prSet presAssocID="{17A230E5-1CD6-470F-B271-6EA0C8FF8DC1}" presName="parTx" presStyleLbl="revTx" presStyleIdx="0" presStyleCnt="4">
        <dgm:presLayoutVars>
          <dgm:chMax val="0"/>
          <dgm:chPref val="0"/>
        </dgm:presLayoutVars>
      </dgm:prSet>
      <dgm:spPr/>
    </dgm:pt>
    <dgm:pt modelId="{7CEDAD9D-9CA0-4E4A-886A-77FF3FC59F22}" type="pres">
      <dgm:prSet presAssocID="{029BB4C2-0507-4646-BC25-544D050A30FC}" presName="sibTrans" presStyleCnt="0"/>
      <dgm:spPr/>
    </dgm:pt>
    <dgm:pt modelId="{A12F13C9-C50A-442A-B0DA-CABA4BF4E352}" type="pres">
      <dgm:prSet presAssocID="{D62AA69C-6E54-4132-A7BF-D5015833535F}" presName="compNode" presStyleCnt="0"/>
      <dgm:spPr/>
    </dgm:pt>
    <dgm:pt modelId="{2236B486-B69D-4708-BC89-AC8D0D997BD2}" type="pres">
      <dgm:prSet presAssocID="{D62AA69C-6E54-4132-A7BF-D5015833535F}" presName="bgRect" presStyleLbl="bgShp" presStyleIdx="1" presStyleCnt="4"/>
      <dgm:spPr/>
    </dgm:pt>
    <dgm:pt modelId="{0F1F561F-CE17-461E-9961-C02AFD067A9B}" type="pres">
      <dgm:prSet presAssocID="{D62AA69C-6E54-4132-A7BF-D5015833535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6ED031F4-0CEB-4D36-9C38-3FD972409351}" type="pres">
      <dgm:prSet presAssocID="{D62AA69C-6E54-4132-A7BF-D5015833535F}" presName="spaceRect" presStyleCnt="0"/>
      <dgm:spPr/>
    </dgm:pt>
    <dgm:pt modelId="{83A53741-5E06-4B0B-8BCB-79D05325F73C}" type="pres">
      <dgm:prSet presAssocID="{D62AA69C-6E54-4132-A7BF-D5015833535F}" presName="parTx" presStyleLbl="revTx" presStyleIdx="1" presStyleCnt="4">
        <dgm:presLayoutVars>
          <dgm:chMax val="0"/>
          <dgm:chPref val="0"/>
        </dgm:presLayoutVars>
      </dgm:prSet>
      <dgm:spPr/>
    </dgm:pt>
    <dgm:pt modelId="{1B0E99A6-5178-4D40-979A-2FF013519542}" type="pres">
      <dgm:prSet presAssocID="{57F506DB-8BC8-4713-A838-7AB95C7D68D5}" presName="sibTrans" presStyleCnt="0"/>
      <dgm:spPr/>
    </dgm:pt>
    <dgm:pt modelId="{9E49D55C-79DD-481C-81B8-FCEBFD3810BA}" type="pres">
      <dgm:prSet presAssocID="{53C8DA08-E2DC-4F73-B031-84970DC069C3}" presName="compNode" presStyleCnt="0"/>
      <dgm:spPr/>
    </dgm:pt>
    <dgm:pt modelId="{37A81913-6CE0-4FB7-8227-22172A3F195C}" type="pres">
      <dgm:prSet presAssocID="{53C8DA08-E2DC-4F73-B031-84970DC069C3}" presName="bgRect" presStyleLbl="bgShp" presStyleIdx="2" presStyleCnt="4"/>
      <dgm:spPr/>
    </dgm:pt>
    <dgm:pt modelId="{60F3AC7E-F3D7-4F0F-9EEB-14CE4EDF8BA2}" type="pres">
      <dgm:prSet presAssocID="{53C8DA08-E2DC-4F73-B031-84970DC069C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991622DE-3651-404B-B51D-61703141CDE3}" type="pres">
      <dgm:prSet presAssocID="{53C8DA08-E2DC-4F73-B031-84970DC069C3}" presName="spaceRect" presStyleCnt="0"/>
      <dgm:spPr/>
    </dgm:pt>
    <dgm:pt modelId="{86D4E6B1-CC7C-4535-9B6B-460AE2A99C77}" type="pres">
      <dgm:prSet presAssocID="{53C8DA08-E2DC-4F73-B031-84970DC069C3}" presName="parTx" presStyleLbl="revTx" presStyleIdx="2" presStyleCnt="4">
        <dgm:presLayoutVars>
          <dgm:chMax val="0"/>
          <dgm:chPref val="0"/>
        </dgm:presLayoutVars>
      </dgm:prSet>
      <dgm:spPr/>
    </dgm:pt>
    <dgm:pt modelId="{3DD04DC5-92E8-43BF-BEB5-F8BA9FC3F403}" type="pres">
      <dgm:prSet presAssocID="{C2FB25AC-F1A5-4FBD-8D3C-BE7E56EEC10C}" presName="sibTrans" presStyleCnt="0"/>
      <dgm:spPr/>
    </dgm:pt>
    <dgm:pt modelId="{58718F25-21F3-4C5E-8B24-022D8DDCA409}" type="pres">
      <dgm:prSet presAssocID="{F7811F63-7790-48B2-A9A4-4F26E13C71B3}" presName="compNode" presStyleCnt="0"/>
      <dgm:spPr/>
    </dgm:pt>
    <dgm:pt modelId="{75466AAD-0AA7-49F4-B899-2C302B81FA58}" type="pres">
      <dgm:prSet presAssocID="{F7811F63-7790-48B2-A9A4-4F26E13C71B3}" presName="bgRect" presStyleLbl="bgShp" presStyleIdx="3" presStyleCnt="4"/>
      <dgm:spPr/>
    </dgm:pt>
    <dgm:pt modelId="{C6EC5255-937E-4674-8B11-961445117647}" type="pres">
      <dgm:prSet presAssocID="{F7811F63-7790-48B2-A9A4-4F26E13C71B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edding Rings"/>
        </a:ext>
      </dgm:extLst>
    </dgm:pt>
    <dgm:pt modelId="{FD8C89B9-9096-471C-A7E7-D9FFD7194ED8}" type="pres">
      <dgm:prSet presAssocID="{F7811F63-7790-48B2-A9A4-4F26E13C71B3}" presName="spaceRect" presStyleCnt="0"/>
      <dgm:spPr/>
    </dgm:pt>
    <dgm:pt modelId="{DFC098F0-BB2E-41A1-8BF0-E549BD9A6991}" type="pres">
      <dgm:prSet presAssocID="{F7811F63-7790-48B2-A9A4-4F26E13C71B3}" presName="parTx" presStyleLbl="revTx" presStyleIdx="3" presStyleCnt="4">
        <dgm:presLayoutVars>
          <dgm:chMax val="0"/>
          <dgm:chPref val="0"/>
        </dgm:presLayoutVars>
      </dgm:prSet>
      <dgm:spPr/>
    </dgm:pt>
  </dgm:ptLst>
  <dgm:cxnLst>
    <dgm:cxn modelId="{A0630539-AB82-4EFD-9D3E-E3209EF0A219}" srcId="{E40627B1-4920-4BA2-B76C-9CE2BE6B6FBA}" destId="{17A230E5-1CD6-470F-B271-6EA0C8FF8DC1}" srcOrd="0" destOrd="0" parTransId="{9860FED5-A1AC-47A9-815E-75001A01CF9F}" sibTransId="{029BB4C2-0507-4646-BC25-544D050A30FC}"/>
    <dgm:cxn modelId="{7097086A-0671-41A3-A73D-9370E0D23A1F}" type="presOf" srcId="{E40627B1-4920-4BA2-B76C-9CE2BE6B6FBA}" destId="{07B9FADC-C7FD-4B87-BAAE-0C8B885AB6F8}" srcOrd="0" destOrd="0" presId="urn:microsoft.com/office/officeart/2018/2/layout/IconVerticalSolidList"/>
    <dgm:cxn modelId="{4F72F573-2326-48EE-B341-F147549CA16E}" type="presOf" srcId="{53C8DA08-E2DC-4F73-B031-84970DC069C3}" destId="{86D4E6B1-CC7C-4535-9B6B-460AE2A99C77}" srcOrd="0" destOrd="0" presId="urn:microsoft.com/office/officeart/2018/2/layout/IconVerticalSolidList"/>
    <dgm:cxn modelId="{204D3F95-62A7-4ACE-AA38-563E9D8E5F67}" type="presOf" srcId="{D62AA69C-6E54-4132-A7BF-D5015833535F}" destId="{83A53741-5E06-4B0B-8BCB-79D05325F73C}" srcOrd="0" destOrd="0" presId="urn:microsoft.com/office/officeart/2018/2/layout/IconVerticalSolidList"/>
    <dgm:cxn modelId="{9A91F2A5-2719-4CC4-AB3C-E1B3231DC188}" srcId="{E40627B1-4920-4BA2-B76C-9CE2BE6B6FBA}" destId="{53C8DA08-E2DC-4F73-B031-84970DC069C3}" srcOrd="2" destOrd="0" parTransId="{6A838EBA-865A-4903-8B08-10699EAB3BAC}" sibTransId="{C2FB25AC-F1A5-4FBD-8D3C-BE7E56EEC10C}"/>
    <dgm:cxn modelId="{B24243C0-F18D-442E-BEB2-4E37980F341A}" type="presOf" srcId="{F7811F63-7790-48B2-A9A4-4F26E13C71B3}" destId="{DFC098F0-BB2E-41A1-8BF0-E549BD9A6991}" srcOrd="0" destOrd="0" presId="urn:microsoft.com/office/officeart/2018/2/layout/IconVerticalSolidList"/>
    <dgm:cxn modelId="{54A0A1C9-BB04-4EB6-A90D-C6D969470E5E}" type="presOf" srcId="{17A230E5-1CD6-470F-B271-6EA0C8FF8DC1}" destId="{B86B3022-8202-4F41-840B-1FF4E2C4AFE1}" srcOrd="0" destOrd="0" presId="urn:microsoft.com/office/officeart/2018/2/layout/IconVerticalSolidList"/>
    <dgm:cxn modelId="{04D996D7-17EC-4329-83B7-14BFAA20DC19}" srcId="{E40627B1-4920-4BA2-B76C-9CE2BE6B6FBA}" destId="{F7811F63-7790-48B2-A9A4-4F26E13C71B3}" srcOrd="3" destOrd="0" parTransId="{B504DE99-7289-498B-BD88-3CB1AAA7AC13}" sibTransId="{2B45F77F-3ACF-4BB5-B691-DBC9EF409857}"/>
    <dgm:cxn modelId="{C4D57BF7-8EBC-4CE8-BCA0-6B3810371EC9}" srcId="{E40627B1-4920-4BA2-B76C-9CE2BE6B6FBA}" destId="{D62AA69C-6E54-4132-A7BF-D5015833535F}" srcOrd="1" destOrd="0" parTransId="{2B7D9D26-FBB4-46F3-8D9D-7C38908A2945}" sibTransId="{57F506DB-8BC8-4713-A838-7AB95C7D68D5}"/>
    <dgm:cxn modelId="{2EEC625A-E993-435E-A088-C9DEA65EABB1}" type="presParOf" srcId="{07B9FADC-C7FD-4B87-BAAE-0C8B885AB6F8}" destId="{7D1381F9-2853-4DA6-8AE6-3154F53560CD}" srcOrd="0" destOrd="0" presId="urn:microsoft.com/office/officeart/2018/2/layout/IconVerticalSolidList"/>
    <dgm:cxn modelId="{6C1FAEC9-D5CA-42F3-872F-6A93782E73C5}" type="presParOf" srcId="{7D1381F9-2853-4DA6-8AE6-3154F53560CD}" destId="{475784F0-B9B4-4E76-A951-BB4FAAE39870}" srcOrd="0" destOrd="0" presId="urn:microsoft.com/office/officeart/2018/2/layout/IconVerticalSolidList"/>
    <dgm:cxn modelId="{84161198-3AE3-473E-841D-C0F917E1BE28}" type="presParOf" srcId="{7D1381F9-2853-4DA6-8AE6-3154F53560CD}" destId="{AC9F1CBF-93FB-40CA-8DD5-47F9D8F64322}" srcOrd="1" destOrd="0" presId="urn:microsoft.com/office/officeart/2018/2/layout/IconVerticalSolidList"/>
    <dgm:cxn modelId="{04EBED31-331F-4DF2-9618-78F684270799}" type="presParOf" srcId="{7D1381F9-2853-4DA6-8AE6-3154F53560CD}" destId="{A64B1739-EFAD-4881-B604-054AC3AFB658}" srcOrd="2" destOrd="0" presId="urn:microsoft.com/office/officeart/2018/2/layout/IconVerticalSolidList"/>
    <dgm:cxn modelId="{D54D6877-8428-46CE-97B2-BD4B21A14B8B}" type="presParOf" srcId="{7D1381F9-2853-4DA6-8AE6-3154F53560CD}" destId="{B86B3022-8202-4F41-840B-1FF4E2C4AFE1}" srcOrd="3" destOrd="0" presId="urn:microsoft.com/office/officeart/2018/2/layout/IconVerticalSolidList"/>
    <dgm:cxn modelId="{17AE1A2B-D6DF-411C-821C-D0AF1C264227}" type="presParOf" srcId="{07B9FADC-C7FD-4B87-BAAE-0C8B885AB6F8}" destId="{7CEDAD9D-9CA0-4E4A-886A-77FF3FC59F22}" srcOrd="1" destOrd="0" presId="urn:microsoft.com/office/officeart/2018/2/layout/IconVerticalSolidList"/>
    <dgm:cxn modelId="{13C5868F-290D-4D45-89C8-042E23339156}" type="presParOf" srcId="{07B9FADC-C7FD-4B87-BAAE-0C8B885AB6F8}" destId="{A12F13C9-C50A-442A-B0DA-CABA4BF4E352}" srcOrd="2" destOrd="0" presId="urn:microsoft.com/office/officeart/2018/2/layout/IconVerticalSolidList"/>
    <dgm:cxn modelId="{73E28E80-1C8D-4BF7-A460-0BBB5A3181DB}" type="presParOf" srcId="{A12F13C9-C50A-442A-B0DA-CABA4BF4E352}" destId="{2236B486-B69D-4708-BC89-AC8D0D997BD2}" srcOrd="0" destOrd="0" presId="urn:microsoft.com/office/officeart/2018/2/layout/IconVerticalSolidList"/>
    <dgm:cxn modelId="{5542FBFE-818F-4FC8-B9F8-45449808EFF6}" type="presParOf" srcId="{A12F13C9-C50A-442A-B0DA-CABA4BF4E352}" destId="{0F1F561F-CE17-461E-9961-C02AFD067A9B}" srcOrd="1" destOrd="0" presId="urn:microsoft.com/office/officeart/2018/2/layout/IconVerticalSolidList"/>
    <dgm:cxn modelId="{7A055D25-EDDC-4B71-BDFE-861526098B64}" type="presParOf" srcId="{A12F13C9-C50A-442A-B0DA-CABA4BF4E352}" destId="{6ED031F4-0CEB-4D36-9C38-3FD972409351}" srcOrd="2" destOrd="0" presId="urn:microsoft.com/office/officeart/2018/2/layout/IconVerticalSolidList"/>
    <dgm:cxn modelId="{5E8E5F2F-8A90-42AE-838F-8306F29DAD25}" type="presParOf" srcId="{A12F13C9-C50A-442A-B0DA-CABA4BF4E352}" destId="{83A53741-5E06-4B0B-8BCB-79D05325F73C}" srcOrd="3" destOrd="0" presId="urn:microsoft.com/office/officeart/2018/2/layout/IconVerticalSolidList"/>
    <dgm:cxn modelId="{8105CACC-8B0B-4279-BF0E-C103BE47D355}" type="presParOf" srcId="{07B9FADC-C7FD-4B87-BAAE-0C8B885AB6F8}" destId="{1B0E99A6-5178-4D40-979A-2FF013519542}" srcOrd="3" destOrd="0" presId="urn:microsoft.com/office/officeart/2018/2/layout/IconVerticalSolidList"/>
    <dgm:cxn modelId="{256BD64A-2B89-4215-B0F0-9580EFBA5DA2}" type="presParOf" srcId="{07B9FADC-C7FD-4B87-BAAE-0C8B885AB6F8}" destId="{9E49D55C-79DD-481C-81B8-FCEBFD3810BA}" srcOrd="4" destOrd="0" presId="urn:microsoft.com/office/officeart/2018/2/layout/IconVerticalSolidList"/>
    <dgm:cxn modelId="{381DB271-F78E-4244-98BC-3487035DBE34}" type="presParOf" srcId="{9E49D55C-79DD-481C-81B8-FCEBFD3810BA}" destId="{37A81913-6CE0-4FB7-8227-22172A3F195C}" srcOrd="0" destOrd="0" presId="urn:microsoft.com/office/officeart/2018/2/layout/IconVerticalSolidList"/>
    <dgm:cxn modelId="{591AB9EF-DEB7-42FC-A691-C772285984E5}" type="presParOf" srcId="{9E49D55C-79DD-481C-81B8-FCEBFD3810BA}" destId="{60F3AC7E-F3D7-4F0F-9EEB-14CE4EDF8BA2}" srcOrd="1" destOrd="0" presId="urn:microsoft.com/office/officeart/2018/2/layout/IconVerticalSolidList"/>
    <dgm:cxn modelId="{03E62BF4-AC50-4037-8AC7-A8BB4EF86316}" type="presParOf" srcId="{9E49D55C-79DD-481C-81B8-FCEBFD3810BA}" destId="{991622DE-3651-404B-B51D-61703141CDE3}" srcOrd="2" destOrd="0" presId="urn:microsoft.com/office/officeart/2018/2/layout/IconVerticalSolidList"/>
    <dgm:cxn modelId="{FA9A9060-7369-41B4-8476-FCDFDE6D5EA9}" type="presParOf" srcId="{9E49D55C-79DD-481C-81B8-FCEBFD3810BA}" destId="{86D4E6B1-CC7C-4535-9B6B-460AE2A99C77}" srcOrd="3" destOrd="0" presId="urn:microsoft.com/office/officeart/2018/2/layout/IconVerticalSolidList"/>
    <dgm:cxn modelId="{22599B5D-FC1A-48A8-A825-084BE152F8D7}" type="presParOf" srcId="{07B9FADC-C7FD-4B87-BAAE-0C8B885AB6F8}" destId="{3DD04DC5-92E8-43BF-BEB5-F8BA9FC3F403}" srcOrd="5" destOrd="0" presId="urn:microsoft.com/office/officeart/2018/2/layout/IconVerticalSolidList"/>
    <dgm:cxn modelId="{FCEABFA5-BCE1-46EB-85F3-AF652E4AD7B1}" type="presParOf" srcId="{07B9FADC-C7FD-4B87-BAAE-0C8B885AB6F8}" destId="{58718F25-21F3-4C5E-8B24-022D8DDCA409}" srcOrd="6" destOrd="0" presId="urn:microsoft.com/office/officeart/2018/2/layout/IconVerticalSolidList"/>
    <dgm:cxn modelId="{95564491-D8C1-45F7-B2F5-D08F342329A6}" type="presParOf" srcId="{58718F25-21F3-4C5E-8B24-022D8DDCA409}" destId="{75466AAD-0AA7-49F4-B899-2C302B81FA58}" srcOrd="0" destOrd="0" presId="urn:microsoft.com/office/officeart/2018/2/layout/IconVerticalSolidList"/>
    <dgm:cxn modelId="{2F1C96A5-8A51-4977-A54A-2C5E4924BF67}" type="presParOf" srcId="{58718F25-21F3-4C5E-8B24-022D8DDCA409}" destId="{C6EC5255-937E-4674-8B11-961445117647}" srcOrd="1" destOrd="0" presId="urn:microsoft.com/office/officeart/2018/2/layout/IconVerticalSolidList"/>
    <dgm:cxn modelId="{A235ACC7-4E93-4B69-903D-6D4E4EBEEF45}" type="presParOf" srcId="{58718F25-21F3-4C5E-8B24-022D8DDCA409}" destId="{FD8C89B9-9096-471C-A7E7-D9FFD7194ED8}" srcOrd="2" destOrd="0" presId="urn:microsoft.com/office/officeart/2018/2/layout/IconVerticalSolidList"/>
    <dgm:cxn modelId="{1C5A3CBA-F6D5-4FE6-A657-6871CD92F8EE}" type="presParOf" srcId="{58718F25-21F3-4C5E-8B24-022D8DDCA409}" destId="{DFC098F0-BB2E-41A1-8BF0-E549BD9A699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06C43A6-646D-45F3-8059-65FD4B0A4A7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F3BEA3-7851-4F57-9EC6-112F191FCB6F}">
      <dgm:prSet/>
      <dgm:spPr/>
      <dgm:t>
        <a:bodyPr/>
        <a:lstStyle/>
        <a:p>
          <a:r>
            <a:rPr lang="es-ES" baseline="0"/>
            <a:t>Por revocación.</a:t>
          </a:r>
          <a:endParaRPr lang="en-US"/>
        </a:p>
      </dgm:t>
    </dgm:pt>
    <dgm:pt modelId="{05063587-1D17-48D5-9ED7-DA6484259FA8}" type="parTrans" cxnId="{9394FE3F-5A8E-490C-9C00-2FCCE6C1CF81}">
      <dgm:prSet/>
      <dgm:spPr/>
      <dgm:t>
        <a:bodyPr/>
        <a:lstStyle/>
        <a:p>
          <a:endParaRPr lang="en-US"/>
        </a:p>
      </dgm:t>
    </dgm:pt>
    <dgm:pt modelId="{16F98797-4F1F-4B98-8F8D-CA0026B6273A}" type="sibTrans" cxnId="{9394FE3F-5A8E-490C-9C00-2FCCE6C1CF81}">
      <dgm:prSet/>
      <dgm:spPr/>
      <dgm:t>
        <a:bodyPr/>
        <a:lstStyle/>
        <a:p>
          <a:endParaRPr lang="en-US"/>
        </a:p>
      </dgm:t>
    </dgm:pt>
    <dgm:pt modelId="{BF86D8E0-D130-4334-87CA-CFAC505B0D9D}">
      <dgm:prSet/>
      <dgm:spPr/>
      <dgm:t>
        <a:bodyPr/>
        <a:lstStyle/>
        <a:p>
          <a:r>
            <a:rPr lang="es-ES" baseline="0"/>
            <a:t>Por renuncia del mandatario.</a:t>
          </a:r>
          <a:endParaRPr lang="en-US"/>
        </a:p>
      </dgm:t>
    </dgm:pt>
    <dgm:pt modelId="{8A068DD9-80C4-49BE-B7F6-BB7D08790262}" type="parTrans" cxnId="{DBCEFE37-867C-4DAA-B4D9-642882CA35A2}">
      <dgm:prSet/>
      <dgm:spPr/>
      <dgm:t>
        <a:bodyPr/>
        <a:lstStyle/>
        <a:p>
          <a:endParaRPr lang="en-US"/>
        </a:p>
      </dgm:t>
    </dgm:pt>
    <dgm:pt modelId="{029F2AFD-5F0B-48C7-9961-E3AEDCEEE09E}" type="sibTrans" cxnId="{DBCEFE37-867C-4DAA-B4D9-642882CA35A2}">
      <dgm:prSet/>
      <dgm:spPr/>
      <dgm:t>
        <a:bodyPr/>
        <a:lstStyle/>
        <a:p>
          <a:endParaRPr lang="en-US"/>
        </a:p>
      </dgm:t>
    </dgm:pt>
    <dgm:pt modelId="{637DB772-D465-4C5B-939B-CF3808CBD931}">
      <dgm:prSet/>
      <dgm:spPr/>
      <dgm:t>
        <a:bodyPr/>
        <a:lstStyle/>
        <a:p>
          <a:r>
            <a:rPr lang="es-ES" baseline="0"/>
            <a:t>Por la muerte del mandante o del mandatario.</a:t>
          </a:r>
          <a:endParaRPr lang="en-US"/>
        </a:p>
      </dgm:t>
    </dgm:pt>
    <dgm:pt modelId="{EB2744C1-D6F6-469C-B9E8-C70D4D7B4169}" type="parTrans" cxnId="{87D1C482-C02E-4722-A522-FDAE44BC5915}">
      <dgm:prSet/>
      <dgm:spPr/>
      <dgm:t>
        <a:bodyPr/>
        <a:lstStyle/>
        <a:p>
          <a:endParaRPr lang="en-US"/>
        </a:p>
      </dgm:t>
    </dgm:pt>
    <dgm:pt modelId="{5926B558-6D46-4A49-8023-B9C4DA0C5EBE}" type="sibTrans" cxnId="{87D1C482-C02E-4722-A522-FDAE44BC5915}">
      <dgm:prSet/>
      <dgm:spPr/>
      <dgm:t>
        <a:bodyPr/>
        <a:lstStyle/>
        <a:p>
          <a:endParaRPr lang="en-US"/>
        </a:p>
      </dgm:t>
    </dgm:pt>
    <dgm:pt modelId="{589213DC-5E20-43EA-893F-360D0A1719C8}" type="pres">
      <dgm:prSet presAssocID="{D06C43A6-646D-45F3-8059-65FD4B0A4A79}" presName="root" presStyleCnt="0">
        <dgm:presLayoutVars>
          <dgm:dir/>
          <dgm:resizeHandles val="exact"/>
        </dgm:presLayoutVars>
      </dgm:prSet>
      <dgm:spPr/>
    </dgm:pt>
    <dgm:pt modelId="{47B5B163-FCC8-4EC6-9F74-7CB751BF0A49}" type="pres">
      <dgm:prSet presAssocID="{F9F3BEA3-7851-4F57-9EC6-112F191FCB6F}" presName="compNode" presStyleCnt="0"/>
      <dgm:spPr/>
    </dgm:pt>
    <dgm:pt modelId="{EA55781D-7C28-467B-9504-C4C26842AFC0}" type="pres">
      <dgm:prSet presAssocID="{F9F3BEA3-7851-4F57-9EC6-112F191FCB6F}" presName="bgRect" presStyleLbl="bgShp" presStyleIdx="0" presStyleCnt="3"/>
      <dgm:spPr/>
    </dgm:pt>
    <dgm:pt modelId="{ABC8EBAD-97BB-4979-940E-C82911B415E7}" type="pres">
      <dgm:prSet presAssocID="{F9F3BEA3-7851-4F57-9EC6-112F191FCB6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 Sign"/>
        </a:ext>
      </dgm:extLst>
    </dgm:pt>
    <dgm:pt modelId="{B6622714-A225-4AA6-B4A2-DA76453391E4}" type="pres">
      <dgm:prSet presAssocID="{F9F3BEA3-7851-4F57-9EC6-112F191FCB6F}" presName="spaceRect" presStyleCnt="0"/>
      <dgm:spPr/>
    </dgm:pt>
    <dgm:pt modelId="{C4D714A5-EDE1-4DDD-8C41-DAD715D9A26D}" type="pres">
      <dgm:prSet presAssocID="{F9F3BEA3-7851-4F57-9EC6-112F191FCB6F}" presName="parTx" presStyleLbl="revTx" presStyleIdx="0" presStyleCnt="3">
        <dgm:presLayoutVars>
          <dgm:chMax val="0"/>
          <dgm:chPref val="0"/>
        </dgm:presLayoutVars>
      </dgm:prSet>
      <dgm:spPr/>
    </dgm:pt>
    <dgm:pt modelId="{B018DBC9-128A-4170-9337-BAE65D911EE2}" type="pres">
      <dgm:prSet presAssocID="{16F98797-4F1F-4B98-8F8D-CA0026B6273A}" presName="sibTrans" presStyleCnt="0"/>
      <dgm:spPr/>
    </dgm:pt>
    <dgm:pt modelId="{EACC6C63-09FD-4E7B-9714-9F6E9FBB7B4E}" type="pres">
      <dgm:prSet presAssocID="{BF86D8E0-D130-4334-87CA-CFAC505B0D9D}" presName="compNode" presStyleCnt="0"/>
      <dgm:spPr/>
    </dgm:pt>
    <dgm:pt modelId="{65C331C7-0205-42FD-A9F9-1E141A1B83A1}" type="pres">
      <dgm:prSet presAssocID="{BF86D8E0-D130-4334-87CA-CFAC505B0D9D}" presName="bgRect" presStyleLbl="bgShp" presStyleIdx="1" presStyleCnt="3"/>
      <dgm:spPr/>
    </dgm:pt>
    <dgm:pt modelId="{812AF99E-BF81-47AD-B654-140D5C9F2394}" type="pres">
      <dgm:prSet presAssocID="{BF86D8E0-D130-4334-87CA-CFAC505B0D9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o"/>
        </a:ext>
      </dgm:extLst>
    </dgm:pt>
    <dgm:pt modelId="{2B8C0CCB-4D38-4544-90A9-57FA0BE961BC}" type="pres">
      <dgm:prSet presAssocID="{BF86D8E0-D130-4334-87CA-CFAC505B0D9D}" presName="spaceRect" presStyleCnt="0"/>
      <dgm:spPr/>
    </dgm:pt>
    <dgm:pt modelId="{4F1B5BDF-1FD4-406E-89EA-0262966B2BAE}" type="pres">
      <dgm:prSet presAssocID="{BF86D8E0-D130-4334-87CA-CFAC505B0D9D}" presName="parTx" presStyleLbl="revTx" presStyleIdx="1" presStyleCnt="3">
        <dgm:presLayoutVars>
          <dgm:chMax val="0"/>
          <dgm:chPref val="0"/>
        </dgm:presLayoutVars>
      </dgm:prSet>
      <dgm:spPr/>
    </dgm:pt>
    <dgm:pt modelId="{DCFD326C-F090-4DB5-B5FA-ECF19330B7C8}" type="pres">
      <dgm:prSet presAssocID="{029F2AFD-5F0B-48C7-9961-E3AEDCEEE09E}" presName="sibTrans" presStyleCnt="0"/>
      <dgm:spPr/>
    </dgm:pt>
    <dgm:pt modelId="{C3AF8FB5-BB57-4458-88AC-2524D48FF7C9}" type="pres">
      <dgm:prSet presAssocID="{637DB772-D465-4C5B-939B-CF3808CBD931}" presName="compNode" presStyleCnt="0"/>
      <dgm:spPr/>
    </dgm:pt>
    <dgm:pt modelId="{E7D2F18E-0305-4C40-B079-8334B251856B}" type="pres">
      <dgm:prSet presAssocID="{637DB772-D465-4C5B-939B-CF3808CBD931}" presName="bgRect" presStyleLbl="bgShp" presStyleIdx="2" presStyleCnt="3"/>
      <dgm:spPr/>
    </dgm:pt>
    <dgm:pt modelId="{CB39AF46-9E28-464D-8A00-CA6492D51161}" type="pres">
      <dgm:prSet presAssocID="{637DB772-D465-4C5B-939B-CF3808CBD93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sa"/>
        </a:ext>
      </dgm:extLst>
    </dgm:pt>
    <dgm:pt modelId="{C9A839DF-9277-4250-8EFF-85B615E3F179}" type="pres">
      <dgm:prSet presAssocID="{637DB772-D465-4C5B-939B-CF3808CBD931}" presName="spaceRect" presStyleCnt="0"/>
      <dgm:spPr/>
    </dgm:pt>
    <dgm:pt modelId="{23FAA857-B476-4D7C-B9A9-4AC39E302679}" type="pres">
      <dgm:prSet presAssocID="{637DB772-D465-4C5B-939B-CF3808CBD931}" presName="parTx" presStyleLbl="revTx" presStyleIdx="2" presStyleCnt="3">
        <dgm:presLayoutVars>
          <dgm:chMax val="0"/>
          <dgm:chPref val="0"/>
        </dgm:presLayoutVars>
      </dgm:prSet>
      <dgm:spPr/>
    </dgm:pt>
  </dgm:ptLst>
  <dgm:cxnLst>
    <dgm:cxn modelId="{D38A0F1B-4262-4D46-B731-A3B757D44C1F}" type="presOf" srcId="{BF86D8E0-D130-4334-87CA-CFAC505B0D9D}" destId="{4F1B5BDF-1FD4-406E-89EA-0262966B2BAE}" srcOrd="0" destOrd="0" presId="urn:microsoft.com/office/officeart/2018/2/layout/IconVerticalSolidList"/>
    <dgm:cxn modelId="{DBCEFE37-867C-4DAA-B4D9-642882CA35A2}" srcId="{D06C43A6-646D-45F3-8059-65FD4B0A4A79}" destId="{BF86D8E0-D130-4334-87CA-CFAC505B0D9D}" srcOrd="1" destOrd="0" parTransId="{8A068DD9-80C4-49BE-B7F6-BB7D08790262}" sibTransId="{029F2AFD-5F0B-48C7-9961-E3AEDCEEE09E}"/>
    <dgm:cxn modelId="{9394FE3F-5A8E-490C-9C00-2FCCE6C1CF81}" srcId="{D06C43A6-646D-45F3-8059-65FD4B0A4A79}" destId="{F9F3BEA3-7851-4F57-9EC6-112F191FCB6F}" srcOrd="0" destOrd="0" parTransId="{05063587-1D17-48D5-9ED7-DA6484259FA8}" sibTransId="{16F98797-4F1F-4B98-8F8D-CA0026B6273A}"/>
    <dgm:cxn modelId="{79B14479-527A-429A-BE1E-BF38DFEBA51C}" type="presOf" srcId="{F9F3BEA3-7851-4F57-9EC6-112F191FCB6F}" destId="{C4D714A5-EDE1-4DDD-8C41-DAD715D9A26D}" srcOrd="0" destOrd="0" presId="urn:microsoft.com/office/officeart/2018/2/layout/IconVerticalSolidList"/>
    <dgm:cxn modelId="{964F6382-0FCB-4531-B104-191FDB62AAFC}" type="presOf" srcId="{D06C43A6-646D-45F3-8059-65FD4B0A4A79}" destId="{589213DC-5E20-43EA-893F-360D0A1719C8}" srcOrd="0" destOrd="0" presId="urn:microsoft.com/office/officeart/2018/2/layout/IconVerticalSolidList"/>
    <dgm:cxn modelId="{87D1C482-C02E-4722-A522-FDAE44BC5915}" srcId="{D06C43A6-646D-45F3-8059-65FD4B0A4A79}" destId="{637DB772-D465-4C5B-939B-CF3808CBD931}" srcOrd="2" destOrd="0" parTransId="{EB2744C1-D6F6-469C-B9E8-C70D4D7B4169}" sibTransId="{5926B558-6D46-4A49-8023-B9C4DA0C5EBE}"/>
    <dgm:cxn modelId="{FE5136BA-5EA1-4638-A75A-01009347E9B4}" type="presOf" srcId="{637DB772-D465-4C5B-939B-CF3808CBD931}" destId="{23FAA857-B476-4D7C-B9A9-4AC39E302679}" srcOrd="0" destOrd="0" presId="urn:microsoft.com/office/officeart/2018/2/layout/IconVerticalSolidList"/>
    <dgm:cxn modelId="{F0BAFCAB-3801-4F5D-BDA7-B6AAF14A7404}" type="presParOf" srcId="{589213DC-5E20-43EA-893F-360D0A1719C8}" destId="{47B5B163-FCC8-4EC6-9F74-7CB751BF0A49}" srcOrd="0" destOrd="0" presId="urn:microsoft.com/office/officeart/2018/2/layout/IconVerticalSolidList"/>
    <dgm:cxn modelId="{DE090EE7-6500-4EFA-B26D-8EC868ECBB64}" type="presParOf" srcId="{47B5B163-FCC8-4EC6-9F74-7CB751BF0A49}" destId="{EA55781D-7C28-467B-9504-C4C26842AFC0}" srcOrd="0" destOrd="0" presId="urn:microsoft.com/office/officeart/2018/2/layout/IconVerticalSolidList"/>
    <dgm:cxn modelId="{7B0D6196-87A1-4F8A-AF15-00DF1B130FE6}" type="presParOf" srcId="{47B5B163-FCC8-4EC6-9F74-7CB751BF0A49}" destId="{ABC8EBAD-97BB-4979-940E-C82911B415E7}" srcOrd="1" destOrd="0" presId="urn:microsoft.com/office/officeart/2018/2/layout/IconVerticalSolidList"/>
    <dgm:cxn modelId="{6E761F8B-A157-461B-B3DD-76A0056CB6E9}" type="presParOf" srcId="{47B5B163-FCC8-4EC6-9F74-7CB751BF0A49}" destId="{B6622714-A225-4AA6-B4A2-DA76453391E4}" srcOrd="2" destOrd="0" presId="urn:microsoft.com/office/officeart/2018/2/layout/IconVerticalSolidList"/>
    <dgm:cxn modelId="{C46F5535-67F5-4A38-9C8C-4411F071D872}" type="presParOf" srcId="{47B5B163-FCC8-4EC6-9F74-7CB751BF0A49}" destId="{C4D714A5-EDE1-4DDD-8C41-DAD715D9A26D}" srcOrd="3" destOrd="0" presId="urn:microsoft.com/office/officeart/2018/2/layout/IconVerticalSolidList"/>
    <dgm:cxn modelId="{789EBF6A-5AC5-4243-88D8-84290156CACB}" type="presParOf" srcId="{589213DC-5E20-43EA-893F-360D0A1719C8}" destId="{B018DBC9-128A-4170-9337-BAE65D911EE2}" srcOrd="1" destOrd="0" presId="urn:microsoft.com/office/officeart/2018/2/layout/IconVerticalSolidList"/>
    <dgm:cxn modelId="{75124AE1-A79C-43E1-85CD-5BD813C28AE3}" type="presParOf" srcId="{589213DC-5E20-43EA-893F-360D0A1719C8}" destId="{EACC6C63-09FD-4E7B-9714-9F6E9FBB7B4E}" srcOrd="2" destOrd="0" presId="urn:microsoft.com/office/officeart/2018/2/layout/IconVerticalSolidList"/>
    <dgm:cxn modelId="{C94D05CD-20DE-4FEA-89B3-6D5DF766CDE8}" type="presParOf" srcId="{EACC6C63-09FD-4E7B-9714-9F6E9FBB7B4E}" destId="{65C331C7-0205-42FD-A9F9-1E141A1B83A1}" srcOrd="0" destOrd="0" presId="urn:microsoft.com/office/officeart/2018/2/layout/IconVerticalSolidList"/>
    <dgm:cxn modelId="{307470ED-92E6-4F17-8020-AD0A35C88E2F}" type="presParOf" srcId="{EACC6C63-09FD-4E7B-9714-9F6E9FBB7B4E}" destId="{812AF99E-BF81-47AD-B654-140D5C9F2394}" srcOrd="1" destOrd="0" presId="urn:microsoft.com/office/officeart/2018/2/layout/IconVerticalSolidList"/>
    <dgm:cxn modelId="{774AC5DA-8BC7-4D74-BE94-13598B9D3567}" type="presParOf" srcId="{EACC6C63-09FD-4E7B-9714-9F6E9FBB7B4E}" destId="{2B8C0CCB-4D38-4544-90A9-57FA0BE961BC}" srcOrd="2" destOrd="0" presId="urn:microsoft.com/office/officeart/2018/2/layout/IconVerticalSolidList"/>
    <dgm:cxn modelId="{EBF1D0AD-E607-49FC-A797-88F05E4393DA}" type="presParOf" srcId="{EACC6C63-09FD-4E7B-9714-9F6E9FBB7B4E}" destId="{4F1B5BDF-1FD4-406E-89EA-0262966B2BAE}" srcOrd="3" destOrd="0" presId="urn:microsoft.com/office/officeart/2018/2/layout/IconVerticalSolidList"/>
    <dgm:cxn modelId="{E0B7126A-E020-43B6-BFAA-28760B31F8FB}" type="presParOf" srcId="{589213DC-5E20-43EA-893F-360D0A1719C8}" destId="{DCFD326C-F090-4DB5-B5FA-ECF19330B7C8}" srcOrd="3" destOrd="0" presId="urn:microsoft.com/office/officeart/2018/2/layout/IconVerticalSolidList"/>
    <dgm:cxn modelId="{7701B706-64F5-4095-B896-08380F52AB71}" type="presParOf" srcId="{589213DC-5E20-43EA-893F-360D0A1719C8}" destId="{C3AF8FB5-BB57-4458-88AC-2524D48FF7C9}" srcOrd="4" destOrd="0" presId="urn:microsoft.com/office/officeart/2018/2/layout/IconVerticalSolidList"/>
    <dgm:cxn modelId="{B71C094A-42AB-48B7-93F4-1E87434A77D5}" type="presParOf" srcId="{C3AF8FB5-BB57-4458-88AC-2524D48FF7C9}" destId="{E7D2F18E-0305-4C40-B079-8334B251856B}" srcOrd="0" destOrd="0" presId="urn:microsoft.com/office/officeart/2018/2/layout/IconVerticalSolidList"/>
    <dgm:cxn modelId="{569492EA-712E-4845-81C4-C4D9350C7D84}" type="presParOf" srcId="{C3AF8FB5-BB57-4458-88AC-2524D48FF7C9}" destId="{CB39AF46-9E28-464D-8A00-CA6492D51161}" srcOrd="1" destOrd="0" presId="urn:microsoft.com/office/officeart/2018/2/layout/IconVerticalSolidList"/>
    <dgm:cxn modelId="{AF9D1A03-09FD-4F53-8736-48990A91CAB9}" type="presParOf" srcId="{C3AF8FB5-BB57-4458-88AC-2524D48FF7C9}" destId="{C9A839DF-9277-4250-8EFF-85B615E3F179}" srcOrd="2" destOrd="0" presId="urn:microsoft.com/office/officeart/2018/2/layout/IconVerticalSolidList"/>
    <dgm:cxn modelId="{B24D8B17-0962-4CD2-A311-75515D2FF2AA}" type="presParOf" srcId="{C3AF8FB5-BB57-4458-88AC-2524D48FF7C9}" destId="{23FAA857-B476-4D7C-B9A9-4AC39E30267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2E105F5-12C0-466B-BC6E-0D0F55FD04C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F2BBFC1-5358-49C2-9BC6-99352E3D0530}">
      <dgm:prSet/>
      <dgm:spPr/>
      <dgm:t>
        <a:bodyPr/>
        <a:lstStyle/>
        <a:p>
          <a:r>
            <a:rPr lang="es-ES"/>
            <a:t>Art. 2174:</a:t>
          </a:r>
          <a:endParaRPr lang="en-US"/>
        </a:p>
      </dgm:t>
    </dgm:pt>
    <dgm:pt modelId="{4E47273D-7725-4AD7-8BBC-9BFD72BF744D}" type="parTrans" cxnId="{618E756D-8317-457F-AC6F-6AAB5B25C1D2}">
      <dgm:prSet/>
      <dgm:spPr/>
      <dgm:t>
        <a:bodyPr/>
        <a:lstStyle/>
        <a:p>
          <a:endParaRPr lang="en-US"/>
        </a:p>
      </dgm:t>
    </dgm:pt>
    <dgm:pt modelId="{C572C479-0FB4-4E49-B358-97C8E33D8A93}" type="sibTrans" cxnId="{618E756D-8317-457F-AC6F-6AAB5B25C1D2}">
      <dgm:prSet/>
      <dgm:spPr/>
      <dgm:t>
        <a:bodyPr/>
        <a:lstStyle/>
        <a:p>
          <a:endParaRPr lang="en-US"/>
        </a:p>
      </dgm:t>
    </dgm:pt>
    <dgm:pt modelId="{F19DD180-FF33-4B31-8E92-A435294F4882}">
      <dgm:prSet/>
      <dgm:spPr/>
      <dgm:t>
        <a:bodyPr/>
        <a:lstStyle/>
        <a:p>
          <a:r>
            <a:rPr lang="es-ES" i="1"/>
            <a:t>“El comodato o préstamo de uso es un contrato en que una de las partes entrega a la otra gratuitamente una especie, mueble o raíz, para que haga uso de ella, y con cargo de restituir la misma especie después de terminado el uso”</a:t>
          </a:r>
          <a:endParaRPr lang="en-US"/>
        </a:p>
      </dgm:t>
    </dgm:pt>
    <dgm:pt modelId="{26BD66C3-6112-4252-B6A4-88F404F367BF}" type="parTrans" cxnId="{FE9C7BCC-131E-420E-B5FB-EEFE5910AB96}">
      <dgm:prSet/>
      <dgm:spPr/>
      <dgm:t>
        <a:bodyPr/>
        <a:lstStyle/>
        <a:p>
          <a:endParaRPr lang="en-US"/>
        </a:p>
      </dgm:t>
    </dgm:pt>
    <dgm:pt modelId="{44A6D535-5EA5-4BE8-B449-76E6AE2A9B5A}" type="sibTrans" cxnId="{FE9C7BCC-131E-420E-B5FB-EEFE5910AB96}">
      <dgm:prSet/>
      <dgm:spPr/>
      <dgm:t>
        <a:bodyPr/>
        <a:lstStyle/>
        <a:p>
          <a:endParaRPr lang="en-US"/>
        </a:p>
      </dgm:t>
    </dgm:pt>
    <dgm:pt modelId="{316A05B9-281F-41E9-9115-767017095BB6}" type="pres">
      <dgm:prSet presAssocID="{F2E105F5-12C0-466B-BC6E-0D0F55FD04C1}" presName="root" presStyleCnt="0">
        <dgm:presLayoutVars>
          <dgm:dir/>
          <dgm:resizeHandles val="exact"/>
        </dgm:presLayoutVars>
      </dgm:prSet>
      <dgm:spPr/>
    </dgm:pt>
    <dgm:pt modelId="{48ED7F05-CF73-4A62-9678-5BFE60E5A0EE}" type="pres">
      <dgm:prSet presAssocID="{AF2BBFC1-5358-49C2-9BC6-99352E3D0530}" presName="compNode" presStyleCnt="0"/>
      <dgm:spPr/>
    </dgm:pt>
    <dgm:pt modelId="{4A185084-A367-4699-98E9-25E153C1C6C2}" type="pres">
      <dgm:prSet presAssocID="{AF2BBFC1-5358-49C2-9BC6-99352E3D0530}" presName="bgRect" presStyleLbl="bgShp" presStyleIdx="0" presStyleCnt="2"/>
      <dgm:spPr/>
    </dgm:pt>
    <dgm:pt modelId="{FE5F5ECF-5167-483E-AAF5-3D62C275C54A}" type="pres">
      <dgm:prSet presAssocID="{AF2BBFC1-5358-49C2-9BC6-99352E3D053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leta"/>
        </a:ext>
      </dgm:extLst>
    </dgm:pt>
    <dgm:pt modelId="{508AABFF-E584-424A-BB49-2FA45B76A099}" type="pres">
      <dgm:prSet presAssocID="{AF2BBFC1-5358-49C2-9BC6-99352E3D0530}" presName="spaceRect" presStyleCnt="0"/>
      <dgm:spPr/>
    </dgm:pt>
    <dgm:pt modelId="{CCFF3534-D31C-4488-89CC-35D3704C91E0}" type="pres">
      <dgm:prSet presAssocID="{AF2BBFC1-5358-49C2-9BC6-99352E3D0530}" presName="parTx" presStyleLbl="revTx" presStyleIdx="0" presStyleCnt="2">
        <dgm:presLayoutVars>
          <dgm:chMax val="0"/>
          <dgm:chPref val="0"/>
        </dgm:presLayoutVars>
      </dgm:prSet>
      <dgm:spPr/>
    </dgm:pt>
    <dgm:pt modelId="{4B9BAE58-B6AB-48FC-BAA6-81C10A9D699F}" type="pres">
      <dgm:prSet presAssocID="{C572C479-0FB4-4E49-B358-97C8E33D8A93}" presName="sibTrans" presStyleCnt="0"/>
      <dgm:spPr/>
    </dgm:pt>
    <dgm:pt modelId="{0D9DFD03-1A09-4EAF-92C8-0DF578E52367}" type="pres">
      <dgm:prSet presAssocID="{F19DD180-FF33-4B31-8E92-A435294F4882}" presName="compNode" presStyleCnt="0"/>
      <dgm:spPr/>
    </dgm:pt>
    <dgm:pt modelId="{1A4FB18B-80DE-4532-A36F-F753BA17361E}" type="pres">
      <dgm:prSet presAssocID="{F19DD180-FF33-4B31-8E92-A435294F4882}" presName="bgRect" presStyleLbl="bgShp" presStyleIdx="1" presStyleCnt="2"/>
      <dgm:spPr/>
    </dgm:pt>
    <dgm:pt modelId="{C2759767-AA0D-47A9-80ED-CDAAB95DB46C}" type="pres">
      <dgm:prSet presAssocID="{F19DD180-FF33-4B31-8E92-A435294F488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co"/>
        </a:ext>
      </dgm:extLst>
    </dgm:pt>
    <dgm:pt modelId="{3D5816B8-633B-4929-8D46-0239058BB47B}" type="pres">
      <dgm:prSet presAssocID="{F19DD180-FF33-4B31-8E92-A435294F4882}" presName="spaceRect" presStyleCnt="0"/>
      <dgm:spPr/>
    </dgm:pt>
    <dgm:pt modelId="{A612C2B9-416F-4FB7-A51E-D65B12858CCC}" type="pres">
      <dgm:prSet presAssocID="{F19DD180-FF33-4B31-8E92-A435294F4882}" presName="parTx" presStyleLbl="revTx" presStyleIdx="1" presStyleCnt="2">
        <dgm:presLayoutVars>
          <dgm:chMax val="0"/>
          <dgm:chPref val="0"/>
        </dgm:presLayoutVars>
      </dgm:prSet>
      <dgm:spPr/>
    </dgm:pt>
  </dgm:ptLst>
  <dgm:cxnLst>
    <dgm:cxn modelId="{EA220316-F4A2-42B1-BDA7-533D2101D290}" type="presOf" srcId="{F19DD180-FF33-4B31-8E92-A435294F4882}" destId="{A612C2B9-416F-4FB7-A51E-D65B12858CCC}" srcOrd="0" destOrd="0" presId="urn:microsoft.com/office/officeart/2018/2/layout/IconVerticalSolidList"/>
    <dgm:cxn modelId="{D7711232-A079-429A-9244-A82CFD4CBB35}" type="presOf" srcId="{AF2BBFC1-5358-49C2-9BC6-99352E3D0530}" destId="{CCFF3534-D31C-4488-89CC-35D3704C91E0}" srcOrd="0" destOrd="0" presId="urn:microsoft.com/office/officeart/2018/2/layout/IconVerticalSolidList"/>
    <dgm:cxn modelId="{618E756D-8317-457F-AC6F-6AAB5B25C1D2}" srcId="{F2E105F5-12C0-466B-BC6E-0D0F55FD04C1}" destId="{AF2BBFC1-5358-49C2-9BC6-99352E3D0530}" srcOrd="0" destOrd="0" parTransId="{4E47273D-7725-4AD7-8BBC-9BFD72BF744D}" sibTransId="{C572C479-0FB4-4E49-B358-97C8E33D8A93}"/>
    <dgm:cxn modelId="{FE9C7BCC-131E-420E-B5FB-EEFE5910AB96}" srcId="{F2E105F5-12C0-466B-BC6E-0D0F55FD04C1}" destId="{F19DD180-FF33-4B31-8E92-A435294F4882}" srcOrd="1" destOrd="0" parTransId="{26BD66C3-6112-4252-B6A4-88F404F367BF}" sibTransId="{44A6D535-5EA5-4BE8-B449-76E6AE2A9B5A}"/>
    <dgm:cxn modelId="{19ED39E9-FCD6-4634-B8F6-9C5649868509}" type="presOf" srcId="{F2E105F5-12C0-466B-BC6E-0D0F55FD04C1}" destId="{316A05B9-281F-41E9-9115-767017095BB6}" srcOrd="0" destOrd="0" presId="urn:microsoft.com/office/officeart/2018/2/layout/IconVerticalSolidList"/>
    <dgm:cxn modelId="{822285B6-3A41-4EBE-89DA-DB6E1D623F05}" type="presParOf" srcId="{316A05B9-281F-41E9-9115-767017095BB6}" destId="{48ED7F05-CF73-4A62-9678-5BFE60E5A0EE}" srcOrd="0" destOrd="0" presId="urn:microsoft.com/office/officeart/2018/2/layout/IconVerticalSolidList"/>
    <dgm:cxn modelId="{2DF4A611-E9F1-4D1B-96AE-D12530BD2317}" type="presParOf" srcId="{48ED7F05-CF73-4A62-9678-5BFE60E5A0EE}" destId="{4A185084-A367-4699-98E9-25E153C1C6C2}" srcOrd="0" destOrd="0" presId="urn:microsoft.com/office/officeart/2018/2/layout/IconVerticalSolidList"/>
    <dgm:cxn modelId="{FC5D6D69-292A-435E-9280-01B89293538B}" type="presParOf" srcId="{48ED7F05-CF73-4A62-9678-5BFE60E5A0EE}" destId="{FE5F5ECF-5167-483E-AAF5-3D62C275C54A}" srcOrd="1" destOrd="0" presId="urn:microsoft.com/office/officeart/2018/2/layout/IconVerticalSolidList"/>
    <dgm:cxn modelId="{CB65ED93-A1E2-4AC6-B6A9-A6E841384C85}" type="presParOf" srcId="{48ED7F05-CF73-4A62-9678-5BFE60E5A0EE}" destId="{508AABFF-E584-424A-BB49-2FA45B76A099}" srcOrd="2" destOrd="0" presId="urn:microsoft.com/office/officeart/2018/2/layout/IconVerticalSolidList"/>
    <dgm:cxn modelId="{8EB526B6-BE2B-4DAB-B46F-7707C7EF881D}" type="presParOf" srcId="{48ED7F05-CF73-4A62-9678-5BFE60E5A0EE}" destId="{CCFF3534-D31C-4488-89CC-35D3704C91E0}" srcOrd="3" destOrd="0" presId="urn:microsoft.com/office/officeart/2018/2/layout/IconVerticalSolidList"/>
    <dgm:cxn modelId="{954BE558-5493-48C0-8D65-C733BF54987D}" type="presParOf" srcId="{316A05B9-281F-41E9-9115-767017095BB6}" destId="{4B9BAE58-B6AB-48FC-BAA6-81C10A9D699F}" srcOrd="1" destOrd="0" presId="urn:microsoft.com/office/officeart/2018/2/layout/IconVerticalSolidList"/>
    <dgm:cxn modelId="{A2D78181-ECAC-4511-9365-EDB4BEE5A00E}" type="presParOf" srcId="{316A05B9-281F-41E9-9115-767017095BB6}" destId="{0D9DFD03-1A09-4EAF-92C8-0DF578E52367}" srcOrd="2" destOrd="0" presId="urn:microsoft.com/office/officeart/2018/2/layout/IconVerticalSolidList"/>
    <dgm:cxn modelId="{1A16D4D5-2281-4887-A7A9-288C6DD7DF5E}" type="presParOf" srcId="{0D9DFD03-1A09-4EAF-92C8-0DF578E52367}" destId="{1A4FB18B-80DE-4532-A36F-F753BA17361E}" srcOrd="0" destOrd="0" presId="urn:microsoft.com/office/officeart/2018/2/layout/IconVerticalSolidList"/>
    <dgm:cxn modelId="{421121D6-6755-44A3-AE6A-F40C8C0F59D6}" type="presParOf" srcId="{0D9DFD03-1A09-4EAF-92C8-0DF578E52367}" destId="{C2759767-AA0D-47A9-80ED-CDAAB95DB46C}" srcOrd="1" destOrd="0" presId="urn:microsoft.com/office/officeart/2018/2/layout/IconVerticalSolidList"/>
    <dgm:cxn modelId="{88D63C55-8168-4A28-BDA8-A5A0BA2A1F05}" type="presParOf" srcId="{0D9DFD03-1A09-4EAF-92C8-0DF578E52367}" destId="{3D5816B8-633B-4929-8D46-0239058BB47B}" srcOrd="2" destOrd="0" presId="urn:microsoft.com/office/officeart/2018/2/layout/IconVerticalSolidList"/>
    <dgm:cxn modelId="{7AC43628-8FD2-410B-9542-EC06D14EBDBD}" type="presParOf" srcId="{0D9DFD03-1A09-4EAF-92C8-0DF578E52367}" destId="{A612C2B9-416F-4FB7-A51E-D65B12858CC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54F209F-C04D-4F65-8882-4C80454F812E}"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25E38371-4158-4D42-8F8B-CACBFB95E386}">
      <dgm:prSet/>
      <dgm:spPr/>
      <dgm:t>
        <a:bodyPr/>
        <a:lstStyle/>
        <a:p>
          <a:r>
            <a:rPr lang="es-ES"/>
            <a:t>Es un contrato real.</a:t>
          </a:r>
          <a:endParaRPr lang="en-US"/>
        </a:p>
      </dgm:t>
    </dgm:pt>
    <dgm:pt modelId="{D6AE3BCD-31CC-44DD-9E80-30F2FF07E122}" type="parTrans" cxnId="{61808A69-EE77-48C0-857C-409F55979872}">
      <dgm:prSet/>
      <dgm:spPr/>
      <dgm:t>
        <a:bodyPr/>
        <a:lstStyle/>
        <a:p>
          <a:endParaRPr lang="en-US"/>
        </a:p>
      </dgm:t>
    </dgm:pt>
    <dgm:pt modelId="{EF8386A3-F40D-45D0-9279-2BE88649D6AA}" type="sibTrans" cxnId="{61808A69-EE77-48C0-857C-409F55979872}">
      <dgm:prSet/>
      <dgm:spPr/>
      <dgm:t>
        <a:bodyPr/>
        <a:lstStyle/>
        <a:p>
          <a:endParaRPr lang="en-US"/>
        </a:p>
      </dgm:t>
    </dgm:pt>
    <dgm:pt modelId="{145C9F7E-3DF6-4EFC-B6BA-3981CFDF8667}">
      <dgm:prSet/>
      <dgm:spPr/>
      <dgm:t>
        <a:bodyPr/>
        <a:lstStyle/>
        <a:p>
          <a:r>
            <a:rPr lang="es-ES"/>
            <a:t>El comodato sólo es un titulo de mera tenencia.</a:t>
          </a:r>
          <a:endParaRPr lang="en-US"/>
        </a:p>
      </dgm:t>
    </dgm:pt>
    <dgm:pt modelId="{2A0392E8-B756-4EFB-8C3A-18063A5E35FD}" type="parTrans" cxnId="{F7B7B523-AEF9-4AEB-A7F0-39EC86453160}">
      <dgm:prSet/>
      <dgm:spPr/>
      <dgm:t>
        <a:bodyPr/>
        <a:lstStyle/>
        <a:p>
          <a:endParaRPr lang="en-US"/>
        </a:p>
      </dgm:t>
    </dgm:pt>
    <dgm:pt modelId="{0D65DC5F-D4FE-4CFA-9E65-56F973BD54C6}" type="sibTrans" cxnId="{F7B7B523-AEF9-4AEB-A7F0-39EC86453160}">
      <dgm:prSet/>
      <dgm:spPr/>
      <dgm:t>
        <a:bodyPr/>
        <a:lstStyle/>
        <a:p>
          <a:endParaRPr lang="en-US"/>
        </a:p>
      </dgm:t>
    </dgm:pt>
    <dgm:pt modelId="{C9F45E7D-8988-4F82-BE36-3CCA8FA9055E}">
      <dgm:prSet/>
      <dgm:spPr/>
      <dgm:t>
        <a:bodyPr/>
        <a:lstStyle/>
        <a:p>
          <a:r>
            <a:rPr lang="es-ES"/>
            <a:t>Es un contrato gratuito.</a:t>
          </a:r>
          <a:endParaRPr lang="en-US"/>
        </a:p>
      </dgm:t>
    </dgm:pt>
    <dgm:pt modelId="{3BFF0668-75CA-4150-8AA3-FC92CE350253}" type="parTrans" cxnId="{1E8FD177-2486-4237-8183-E5628C9E17BD}">
      <dgm:prSet/>
      <dgm:spPr/>
      <dgm:t>
        <a:bodyPr/>
        <a:lstStyle/>
        <a:p>
          <a:endParaRPr lang="en-US"/>
        </a:p>
      </dgm:t>
    </dgm:pt>
    <dgm:pt modelId="{9510063B-AFF1-4654-B8E8-8D7EC94E4B9F}" type="sibTrans" cxnId="{1E8FD177-2486-4237-8183-E5628C9E17BD}">
      <dgm:prSet/>
      <dgm:spPr/>
      <dgm:t>
        <a:bodyPr/>
        <a:lstStyle/>
        <a:p>
          <a:endParaRPr lang="en-US"/>
        </a:p>
      </dgm:t>
    </dgm:pt>
    <dgm:pt modelId="{86AB9961-4EF6-4EE1-93A2-02BADC5F6DFE}">
      <dgm:prSet/>
      <dgm:spPr/>
      <dgm:t>
        <a:bodyPr/>
        <a:lstStyle/>
        <a:p>
          <a:r>
            <a:rPr lang="es-ES"/>
            <a:t>Es un contrato unilateral.</a:t>
          </a:r>
          <a:endParaRPr lang="en-US"/>
        </a:p>
      </dgm:t>
    </dgm:pt>
    <dgm:pt modelId="{156F5F1F-19C6-4246-8319-BF387AD9C47A}" type="parTrans" cxnId="{6AB9749E-FEC9-4917-929E-8C4124E9D646}">
      <dgm:prSet/>
      <dgm:spPr/>
      <dgm:t>
        <a:bodyPr/>
        <a:lstStyle/>
        <a:p>
          <a:endParaRPr lang="en-US"/>
        </a:p>
      </dgm:t>
    </dgm:pt>
    <dgm:pt modelId="{14F4BC53-3F06-46BC-B82B-2A771E3AA5DE}" type="sibTrans" cxnId="{6AB9749E-FEC9-4917-929E-8C4124E9D646}">
      <dgm:prSet/>
      <dgm:spPr/>
      <dgm:t>
        <a:bodyPr/>
        <a:lstStyle/>
        <a:p>
          <a:endParaRPr lang="en-US"/>
        </a:p>
      </dgm:t>
    </dgm:pt>
    <dgm:pt modelId="{8CCCC825-32A8-445D-97FB-1E0EA2D938D9}">
      <dgm:prSet/>
      <dgm:spPr/>
      <dgm:t>
        <a:bodyPr/>
        <a:lstStyle/>
        <a:p>
          <a:r>
            <a:rPr lang="es-ES"/>
            <a:t>Puede recaer sobre bienes muebles o inmuebles.</a:t>
          </a:r>
          <a:endParaRPr lang="en-US"/>
        </a:p>
      </dgm:t>
    </dgm:pt>
    <dgm:pt modelId="{0347699D-F36E-4F20-AACB-6F23EB2E043D}" type="parTrans" cxnId="{835A9260-7A11-42AB-BE24-1BA98733790E}">
      <dgm:prSet/>
      <dgm:spPr/>
      <dgm:t>
        <a:bodyPr/>
        <a:lstStyle/>
        <a:p>
          <a:endParaRPr lang="en-US"/>
        </a:p>
      </dgm:t>
    </dgm:pt>
    <dgm:pt modelId="{B8D5F1C3-D046-4651-903B-06EA2C7647AD}" type="sibTrans" cxnId="{835A9260-7A11-42AB-BE24-1BA98733790E}">
      <dgm:prSet/>
      <dgm:spPr/>
      <dgm:t>
        <a:bodyPr/>
        <a:lstStyle/>
        <a:p>
          <a:endParaRPr lang="en-US"/>
        </a:p>
      </dgm:t>
    </dgm:pt>
    <dgm:pt modelId="{3D10D401-50A3-D94C-8505-B089A81635C4}" type="pres">
      <dgm:prSet presAssocID="{054F209F-C04D-4F65-8882-4C80454F812E}" presName="diagram" presStyleCnt="0">
        <dgm:presLayoutVars>
          <dgm:dir/>
          <dgm:resizeHandles val="exact"/>
        </dgm:presLayoutVars>
      </dgm:prSet>
      <dgm:spPr/>
    </dgm:pt>
    <dgm:pt modelId="{24ECF222-7A89-1145-8BEB-DB87A3E0DEDD}" type="pres">
      <dgm:prSet presAssocID="{25E38371-4158-4D42-8F8B-CACBFB95E386}" presName="node" presStyleLbl="node1" presStyleIdx="0" presStyleCnt="5">
        <dgm:presLayoutVars>
          <dgm:bulletEnabled val="1"/>
        </dgm:presLayoutVars>
      </dgm:prSet>
      <dgm:spPr/>
    </dgm:pt>
    <dgm:pt modelId="{765FCF6C-9FE9-C947-9B92-65A6641AD0EA}" type="pres">
      <dgm:prSet presAssocID="{EF8386A3-F40D-45D0-9279-2BE88649D6AA}" presName="sibTrans" presStyleLbl="sibTrans2D1" presStyleIdx="0" presStyleCnt="4"/>
      <dgm:spPr/>
    </dgm:pt>
    <dgm:pt modelId="{E4BF75FC-7089-8443-957E-2FAEB906708E}" type="pres">
      <dgm:prSet presAssocID="{EF8386A3-F40D-45D0-9279-2BE88649D6AA}" presName="connectorText" presStyleLbl="sibTrans2D1" presStyleIdx="0" presStyleCnt="4"/>
      <dgm:spPr/>
    </dgm:pt>
    <dgm:pt modelId="{78EE9265-62CC-7743-8E6B-295EEEADC59E}" type="pres">
      <dgm:prSet presAssocID="{145C9F7E-3DF6-4EFC-B6BA-3981CFDF8667}" presName="node" presStyleLbl="node1" presStyleIdx="1" presStyleCnt="5">
        <dgm:presLayoutVars>
          <dgm:bulletEnabled val="1"/>
        </dgm:presLayoutVars>
      </dgm:prSet>
      <dgm:spPr/>
    </dgm:pt>
    <dgm:pt modelId="{6975C07D-BED2-FA49-9ED9-DC61E85DB969}" type="pres">
      <dgm:prSet presAssocID="{0D65DC5F-D4FE-4CFA-9E65-56F973BD54C6}" presName="sibTrans" presStyleLbl="sibTrans2D1" presStyleIdx="1" presStyleCnt="4"/>
      <dgm:spPr/>
    </dgm:pt>
    <dgm:pt modelId="{C30DBA0F-09C3-0142-B51E-0F88838F2C8D}" type="pres">
      <dgm:prSet presAssocID="{0D65DC5F-D4FE-4CFA-9E65-56F973BD54C6}" presName="connectorText" presStyleLbl="sibTrans2D1" presStyleIdx="1" presStyleCnt="4"/>
      <dgm:spPr/>
    </dgm:pt>
    <dgm:pt modelId="{E51F0028-7DDF-CB4C-BFC3-E450207C4743}" type="pres">
      <dgm:prSet presAssocID="{C9F45E7D-8988-4F82-BE36-3CCA8FA9055E}" presName="node" presStyleLbl="node1" presStyleIdx="2" presStyleCnt="5">
        <dgm:presLayoutVars>
          <dgm:bulletEnabled val="1"/>
        </dgm:presLayoutVars>
      </dgm:prSet>
      <dgm:spPr/>
    </dgm:pt>
    <dgm:pt modelId="{C3601DD1-5C07-5946-A9B9-EAB323792042}" type="pres">
      <dgm:prSet presAssocID="{9510063B-AFF1-4654-B8E8-8D7EC94E4B9F}" presName="sibTrans" presStyleLbl="sibTrans2D1" presStyleIdx="2" presStyleCnt="4"/>
      <dgm:spPr/>
    </dgm:pt>
    <dgm:pt modelId="{C45A2E47-74BD-D741-84A4-D2B1F997F7CD}" type="pres">
      <dgm:prSet presAssocID="{9510063B-AFF1-4654-B8E8-8D7EC94E4B9F}" presName="connectorText" presStyleLbl="sibTrans2D1" presStyleIdx="2" presStyleCnt="4"/>
      <dgm:spPr/>
    </dgm:pt>
    <dgm:pt modelId="{C419AE03-E419-3646-98D0-59F1883839D6}" type="pres">
      <dgm:prSet presAssocID="{86AB9961-4EF6-4EE1-93A2-02BADC5F6DFE}" presName="node" presStyleLbl="node1" presStyleIdx="3" presStyleCnt="5">
        <dgm:presLayoutVars>
          <dgm:bulletEnabled val="1"/>
        </dgm:presLayoutVars>
      </dgm:prSet>
      <dgm:spPr/>
    </dgm:pt>
    <dgm:pt modelId="{C8283112-2EF1-1B4C-8E4D-D22C2184FEA7}" type="pres">
      <dgm:prSet presAssocID="{14F4BC53-3F06-46BC-B82B-2A771E3AA5DE}" presName="sibTrans" presStyleLbl="sibTrans2D1" presStyleIdx="3" presStyleCnt="4"/>
      <dgm:spPr/>
    </dgm:pt>
    <dgm:pt modelId="{310A6028-B014-0A49-B6D4-DA1291A8DC0B}" type="pres">
      <dgm:prSet presAssocID="{14F4BC53-3F06-46BC-B82B-2A771E3AA5DE}" presName="connectorText" presStyleLbl="sibTrans2D1" presStyleIdx="3" presStyleCnt="4"/>
      <dgm:spPr/>
    </dgm:pt>
    <dgm:pt modelId="{872BFA81-17F1-1C4D-9C53-485D545745F6}" type="pres">
      <dgm:prSet presAssocID="{8CCCC825-32A8-445D-97FB-1E0EA2D938D9}" presName="node" presStyleLbl="node1" presStyleIdx="4" presStyleCnt="5">
        <dgm:presLayoutVars>
          <dgm:bulletEnabled val="1"/>
        </dgm:presLayoutVars>
      </dgm:prSet>
      <dgm:spPr/>
    </dgm:pt>
  </dgm:ptLst>
  <dgm:cxnLst>
    <dgm:cxn modelId="{739ED613-B3B1-DD44-84C2-EDB372F41EFE}" type="presOf" srcId="{C9F45E7D-8988-4F82-BE36-3CCA8FA9055E}" destId="{E51F0028-7DDF-CB4C-BFC3-E450207C4743}" srcOrd="0" destOrd="0" presId="urn:microsoft.com/office/officeart/2005/8/layout/process5"/>
    <dgm:cxn modelId="{F7B7B523-AEF9-4AEB-A7F0-39EC86453160}" srcId="{054F209F-C04D-4F65-8882-4C80454F812E}" destId="{145C9F7E-3DF6-4EFC-B6BA-3981CFDF8667}" srcOrd="1" destOrd="0" parTransId="{2A0392E8-B756-4EFB-8C3A-18063A5E35FD}" sibTransId="{0D65DC5F-D4FE-4CFA-9E65-56F973BD54C6}"/>
    <dgm:cxn modelId="{7DAE9027-C47A-0D46-874E-3601A41844E8}" type="presOf" srcId="{145C9F7E-3DF6-4EFC-B6BA-3981CFDF8667}" destId="{78EE9265-62CC-7743-8E6B-295EEEADC59E}" srcOrd="0" destOrd="0" presId="urn:microsoft.com/office/officeart/2005/8/layout/process5"/>
    <dgm:cxn modelId="{1559BE3A-9175-654C-AD3D-E02D9AAA65CE}" type="presOf" srcId="{8CCCC825-32A8-445D-97FB-1E0EA2D938D9}" destId="{872BFA81-17F1-1C4D-9C53-485D545745F6}" srcOrd="0" destOrd="0" presId="urn:microsoft.com/office/officeart/2005/8/layout/process5"/>
    <dgm:cxn modelId="{E8CD933D-CC86-6745-8ED4-BBE11E816D48}" type="presOf" srcId="{0D65DC5F-D4FE-4CFA-9E65-56F973BD54C6}" destId="{C30DBA0F-09C3-0142-B51E-0F88838F2C8D}" srcOrd="1" destOrd="0" presId="urn:microsoft.com/office/officeart/2005/8/layout/process5"/>
    <dgm:cxn modelId="{DF1BED43-6E14-9240-90B9-F94A3110789A}" type="presOf" srcId="{054F209F-C04D-4F65-8882-4C80454F812E}" destId="{3D10D401-50A3-D94C-8505-B089A81635C4}" srcOrd="0" destOrd="0" presId="urn:microsoft.com/office/officeart/2005/8/layout/process5"/>
    <dgm:cxn modelId="{D89DBA57-7B50-7640-8337-9214262CF3CD}" type="presOf" srcId="{9510063B-AFF1-4654-B8E8-8D7EC94E4B9F}" destId="{C45A2E47-74BD-D741-84A4-D2B1F997F7CD}" srcOrd="1" destOrd="0" presId="urn:microsoft.com/office/officeart/2005/8/layout/process5"/>
    <dgm:cxn modelId="{835A9260-7A11-42AB-BE24-1BA98733790E}" srcId="{054F209F-C04D-4F65-8882-4C80454F812E}" destId="{8CCCC825-32A8-445D-97FB-1E0EA2D938D9}" srcOrd="4" destOrd="0" parTransId="{0347699D-F36E-4F20-AACB-6F23EB2E043D}" sibTransId="{B8D5F1C3-D046-4651-903B-06EA2C7647AD}"/>
    <dgm:cxn modelId="{4B2E3963-8A99-1F42-B1F8-EEC8C0E45F69}" type="presOf" srcId="{0D65DC5F-D4FE-4CFA-9E65-56F973BD54C6}" destId="{6975C07D-BED2-FA49-9ED9-DC61E85DB969}" srcOrd="0" destOrd="0" presId="urn:microsoft.com/office/officeart/2005/8/layout/process5"/>
    <dgm:cxn modelId="{61808A69-EE77-48C0-857C-409F55979872}" srcId="{054F209F-C04D-4F65-8882-4C80454F812E}" destId="{25E38371-4158-4D42-8F8B-CACBFB95E386}" srcOrd="0" destOrd="0" parTransId="{D6AE3BCD-31CC-44DD-9E80-30F2FF07E122}" sibTransId="{EF8386A3-F40D-45D0-9279-2BE88649D6AA}"/>
    <dgm:cxn modelId="{1E8FD177-2486-4237-8183-E5628C9E17BD}" srcId="{054F209F-C04D-4F65-8882-4C80454F812E}" destId="{C9F45E7D-8988-4F82-BE36-3CCA8FA9055E}" srcOrd="2" destOrd="0" parTransId="{3BFF0668-75CA-4150-8AA3-FC92CE350253}" sibTransId="{9510063B-AFF1-4654-B8E8-8D7EC94E4B9F}"/>
    <dgm:cxn modelId="{1059888F-1936-2D4C-9EB4-963E8970D9FC}" type="presOf" srcId="{25E38371-4158-4D42-8F8B-CACBFB95E386}" destId="{24ECF222-7A89-1145-8BEB-DB87A3E0DEDD}" srcOrd="0" destOrd="0" presId="urn:microsoft.com/office/officeart/2005/8/layout/process5"/>
    <dgm:cxn modelId="{6AB9749E-FEC9-4917-929E-8C4124E9D646}" srcId="{054F209F-C04D-4F65-8882-4C80454F812E}" destId="{86AB9961-4EF6-4EE1-93A2-02BADC5F6DFE}" srcOrd="3" destOrd="0" parTransId="{156F5F1F-19C6-4246-8319-BF387AD9C47A}" sibTransId="{14F4BC53-3F06-46BC-B82B-2A771E3AA5DE}"/>
    <dgm:cxn modelId="{0ACB8CAA-8A6B-C348-BB1C-B5F5364EEB45}" type="presOf" srcId="{EF8386A3-F40D-45D0-9279-2BE88649D6AA}" destId="{E4BF75FC-7089-8443-957E-2FAEB906708E}" srcOrd="1" destOrd="0" presId="urn:microsoft.com/office/officeart/2005/8/layout/process5"/>
    <dgm:cxn modelId="{BD76D7DF-1FDF-4F42-95B0-78908030B8C4}" type="presOf" srcId="{14F4BC53-3F06-46BC-B82B-2A771E3AA5DE}" destId="{310A6028-B014-0A49-B6D4-DA1291A8DC0B}" srcOrd="1" destOrd="0" presId="urn:microsoft.com/office/officeart/2005/8/layout/process5"/>
    <dgm:cxn modelId="{ED0F20E6-7D2A-4945-81C0-FDDC8BEB2DEC}" type="presOf" srcId="{EF8386A3-F40D-45D0-9279-2BE88649D6AA}" destId="{765FCF6C-9FE9-C947-9B92-65A6641AD0EA}" srcOrd="0" destOrd="0" presId="urn:microsoft.com/office/officeart/2005/8/layout/process5"/>
    <dgm:cxn modelId="{E9E6F4E8-CC9F-FC4A-BAD8-B5D4142B15B1}" type="presOf" srcId="{86AB9961-4EF6-4EE1-93A2-02BADC5F6DFE}" destId="{C419AE03-E419-3646-98D0-59F1883839D6}" srcOrd="0" destOrd="0" presId="urn:microsoft.com/office/officeart/2005/8/layout/process5"/>
    <dgm:cxn modelId="{5658C0E9-E505-064B-BBB2-CE04F99F16B4}" type="presOf" srcId="{9510063B-AFF1-4654-B8E8-8D7EC94E4B9F}" destId="{C3601DD1-5C07-5946-A9B9-EAB323792042}" srcOrd="0" destOrd="0" presId="urn:microsoft.com/office/officeart/2005/8/layout/process5"/>
    <dgm:cxn modelId="{732383EA-3574-0343-8DE9-F03AE4302797}" type="presOf" srcId="{14F4BC53-3F06-46BC-B82B-2A771E3AA5DE}" destId="{C8283112-2EF1-1B4C-8E4D-D22C2184FEA7}" srcOrd="0" destOrd="0" presId="urn:microsoft.com/office/officeart/2005/8/layout/process5"/>
    <dgm:cxn modelId="{32BE954F-39E6-154F-974D-FBD9C8535A1B}" type="presParOf" srcId="{3D10D401-50A3-D94C-8505-B089A81635C4}" destId="{24ECF222-7A89-1145-8BEB-DB87A3E0DEDD}" srcOrd="0" destOrd="0" presId="urn:microsoft.com/office/officeart/2005/8/layout/process5"/>
    <dgm:cxn modelId="{AA263C22-9414-4C49-9F4E-A8314E07F6E8}" type="presParOf" srcId="{3D10D401-50A3-D94C-8505-B089A81635C4}" destId="{765FCF6C-9FE9-C947-9B92-65A6641AD0EA}" srcOrd="1" destOrd="0" presId="urn:microsoft.com/office/officeart/2005/8/layout/process5"/>
    <dgm:cxn modelId="{21078048-69F9-7F44-9A1B-C89F19096138}" type="presParOf" srcId="{765FCF6C-9FE9-C947-9B92-65A6641AD0EA}" destId="{E4BF75FC-7089-8443-957E-2FAEB906708E}" srcOrd="0" destOrd="0" presId="urn:microsoft.com/office/officeart/2005/8/layout/process5"/>
    <dgm:cxn modelId="{63340DB9-FAF5-1542-BD20-C3EEAA7CBB4E}" type="presParOf" srcId="{3D10D401-50A3-D94C-8505-B089A81635C4}" destId="{78EE9265-62CC-7743-8E6B-295EEEADC59E}" srcOrd="2" destOrd="0" presId="urn:microsoft.com/office/officeart/2005/8/layout/process5"/>
    <dgm:cxn modelId="{A68F342E-24A2-944D-958C-5704AEC2AF9F}" type="presParOf" srcId="{3D10D401-50A3-D94C-8505-B089A81635C4}" destId="{6975C07D-BED2-FA49-9ED9-DC61E85DB969}" srcOrd="3" destOrd="0" presId="urn:microsoft.com/office/officeart/2005/8/layout/process5"/>
    <dgm:cxn modelId="{D15D3C2C-39DC-2940-B011-E3F1E1EECC96}" type="presParOf" srcId="{6975C07D-BED2-FA49-9ED9-DC61E85DB969}" destId="{C30DBA0F-09C3-0142-B51E-0F88838F2C8D}" srcOrd="0" destOrd="0" presId="urn:microsoft.com/office/officeart/2005/8/layout/process5"/>
    <dgm:cxn modelId="{600DA046-AD52-9746-B9AB-56B64AE6FB7C}" type="presParOf" srcId="{3D10D401-50A3-D94C-8505-B089A81635C4}" destId="{E51F0028-7DDF-CB4C-BFC3-E450207C4743}" srcOrd="4" destOrd="0" presId="urn:microsoft.com/office/officeart/2005/8/layout/process5"/>
    <dgm:cxn modelId="{7016FD83-E7D1-A544-B010-119FD8463297}" type="presParOf" srcId="{3D10D401-50A3-D94C-8505-B089A81635C4}" destId="{C3601DD1-5C07-5946-A9B9-EAB323792042}" srcOrd="5" destOrd="0" presId="urn:microsoft.com/office/officeart/2005/8/layout/process5"/>
    <dgm:cxn modelId="{4BB0898F-88EC-A549-9732-16BB1AD3BEDA}" type="presParOf" srcId="{C3601DD1-5C07-5946-A9B9-EAB323792042}" destId="{C45A2E47-74BD-D741-84A4-D2B1F997F7CD}" srcOrd="0" destOrd="0" presId="urn:microsoft.com/office/officeart/2005/8/layout/process5"/>
    <dgm:cxn modelId="{A7736144-6FDE-274F-949F-85FAA9EA9F49}" type="presParOf" srcId="{3D10D401-50A3-D94C-8505-B089A81635C4}" destId="{C419AE03-E419-3646-98D0-59F1883839D6}" srcOrd="6" destOrd="0" presId="urn:microsoft.com/office/officeart/2005/8/layout/process5"/>
    <dgm:cxn modelId="{F8EC8BB8-4596-FB4B-A337-D96DBE9A8A7B}" type="presParOf" srcId="{3D10D401-50A3-D94C-8505-B089A81635C4}" destId="{C8283112-2EF1-1B4C-8E4D-D22C2184FEA7}" srcOrd="7" destOrd="0" presId="urn:microsoft.com/office/officeart/2005/8/layout/process5"/>
    <dgm:cxn modelId="{825EE2DC-6958-5D46-BDC5-1BE4DED2125F}" type="presParOf" srcId="{C8283112-2EF1-1B4C-8E4D-D22C2184FEA7}" destId="{310A6028-B014-0A49-B6D4-DA1291A8DC0B}" srcOrd="0" destOrd="0" presId="urn:microsoft.com/office/officeart/2005/8/layout/process5"/>
    <dgm:cxn modelId="{2BDF5C63-AFCF-764A-88D6-0D41DC6F077B}" type="presParOf" srcId="{3D10D401-50A3-D94C-8505-B089A81635C4}" destId="{872BFA81-17F1-1C4D-9C53-485D545745F6}"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3B96871-EA44-4480-97C9-B68E7B2A15B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DBA7CA2-5EB6-4748-9373-A991EA0F05F3}">
      <dgm:prSet/>
      <dgm:spPr/>
      <dgm:t>
        <a:bodyPr/>
        <a:lstStyle/>
        <a:p>
          <a:r>
            <a:rPr lang="es-ES"/>
            <a:t>Obligaciones del comodatario:</a:t>
          </a:r>
          <a:endParaRPr lang="en-US"/>
        </a:p>
      </dgm:t>
    </dgm:pt>
    <dgm:pt modelId="{58849705-38F7-4F6E-8067-B3FE3A2390C2}" type="parTrans" cxnId="{D3CB75E8-5D95-4BDB-9055-625DB092A803}">
      <dgm:prSet/>
      <dgm:spPr/>
      <dgm:t>
        <a:bodyPr/>
        <a:lstStyle/>
        <a:p>
          <a:endParaRPr lang="en-US"/>
        </a:p>
      </dgm:t>
    </dgm:pt>
    <dgm:pt modelId="{62DD30CA-2955-4ECC-BF81-FC8878C5DBBE}" type="sibTrans" cxnId="{D3CB75E8-5D95-4BDB-9055-625DB092A803}">
      <dgm:prSet/>
      <dgm:spPr/>
      <dgm:t>
        <a:bodyPr/>
        <a:lstStyle/>
        <a:p>
          <a:endParaRPr lang="en-US"/>
        </a:p>
      </dgm:t>
    </dgm:pt>
    <dgm:pt modelId="{08A867E7-E9DA-41B1-B572-F70CBB0DCD78}">
      <dgm:prSet/>
      <dgm:spPr/>
      <dgm:t>
        <a:bodyPr/>
        <a:lstStyle/>
        <a:p>
          <a:r>
            <a:rPr lang="es-ES"/>
            <a:t>Usar la cosa de acuerdo a los términos expresos o tácitos de la convención.</a:t>
          </a:r>
          <a:endParaRPr lang="en-US"/>
        </a:p>
      </dgm:t>
    </dgm:pt>
    <dgm:pt modelId="{F032F950-F5A4-4995-AEDF-B9105E051CDB}" type="parTrans" cxnId="{DB2F735A-8101-4B2C-8BC4-5C8CA030ECCC}">
      <dgm:prSet/>
      <dgm:spPr/>
      <dgm:t>
        <a:bodyPr/>
        <a:lstStyle/>
        <a:p>
          <a:endParaRPr lang="en-US"/>
        </a:p>
      </dgm:t>
    </dgm:pt>
    <dgm:pt modelId="{5495B21E-018D-421F-A6F3-E7D396558DD5}" type="sibTrans" cxnId="{DB2F735A-8101-4B2C-8BC4-5C8CA030ECCC}">
      <dgm:prSet/>
      <dgm:spPr/>
      <dgm:t>
        <a:bodyPr/>
        <a:lstStyle/>
        <a:p>
          <a:endParaRPr lang="en-US"/>
        </a:p>
      </dgm:t>
    </dgm:pt>
    <dgm:pt modelId="{F1CBB0AF-1BA1-4802-B4E8-45E782D916AD}">
      <dgm:prSet/>
      <dgm:spPr/>
      <dgm:t>
        <a:bodyPr/>
        <a:lstStyle/>
        <a:p>
          <a:r>
            <a:rPr lang="es-ES"/>
            <a:t>Cuidar la cosa.</a:t>
          </a:r>
          <a:endParaRPr lang="en-US"/>
        </a:p>
      </dgm:t>
    </dgm:pt>
    <dgm:pt modelId="{7AD7A769-09F1-450A-9DB4-C3F5A941FB65}" type="parTrans" cxnId="{F0E94EA4-F48B-4E87-A3CC-24730380717A}">
      <dgm:prSet/>
      <dgm:spPr/>
      <dgm:t>
        <a:bodyPr/>
        <a:lstStyle/>
        <a:p>
          <a:endParaRPr lang="en-US"/>
        </a:p>
      </dgm:t>
    </dgm:pt>
    <dgm:pt modelId="{6128AFE6-47EE-40BC-BB0B-24204E88A58A}" type="sibTrans" cxnId="{F0E94EA4-F48B-4E87-A3CC-24730380717A}">
      <dgm:prSet/>
      <dgm:spPr/>
      <dgm:t>
        <a:bodyPr/>
        <a:lstStyle/>
        <a:p>
          <a:endParaRPr lang="en-US"/>
        </a:p>
      </dgm:t>
    </dgm:pt>
    <dgm:pt modelId="{BCE94714-8FDC-4DFD-AD65-96446DBD6B3F}">
      <dgm:prSet/>
      <dgm:spPr/>
      <dgm:t>
        <a:bodyPr/>
        <a:lstStyle/>
        <a:p>
          <a:r>
            <a:rPr lang="es-ES"/>
            <a:t>Restituir la cosa. (obligación principal)</a:t>
          </a:r>
          <a:endParaRPr lang="en-US"/>
        </a:p>
      </dgm:t>
    </dgm:pt>
    <dgm:pt modelId="{9C4BA8E3-AFE2-487F-9375-B8A75D8289A0}" type="parTrans" cxnId="{5B5E17DE-4E07-4AF9-A6FB-A0EF33404017}">
      <dgm:prSet/>
      <dgm:spPr/>
      <dgm:t>
        <a:bodyPr/>
        <a:lstStyle/>
        <a:p>
          <a:endParaRPr lang="en-US"/>
        </a:p>
      </dgm:t>
    </dgm:pt>
    <dgm:pt modelId="{2C4842E5-E3CC-43D8-943A-6F87EA72E2CF}" type="sibTrans" cxnId="{5B5E17DE-4E07-4AF9-A6FB-A0EF33404017}">
      <dgm:prSet/>
      <dgm:spPr/>
      <dgm:t>
        <a:bodyPr/>
        <a:lstStyle/>
        <a:p>
          <a:endParaRPr lang="en-US"/>
        </a:p>
      </dgm:t>
    </dgm:pt>
    <dgm:pt modelId="{1203160B-FD53-9F48-96F1-CE0BF04D787A}" type="pres">
      <dgm:prSet presAssocID="{23B96871-EA44-4480-97C9-B68E7B2A15B9}" presName="linear" presStyleCnt="0">
        <dgm:presLayoutVars>
          <dgm:animLvl val="lvl"/>
          <dgm:resizeHandles val="exact"/>
        </dgm:presLayoutVars>
      </dgm:prSet>
      <dgm:spPr/>
    </dgm:pt>
    <dgm:pt modelId="{A8D83371-9FD3-8C49-B324-5D15325B01D0}" type="pres">
      <dgm:prSet presAssocID="{7DBA7CA2-5EB6-4748-9373-A991EA0F05F3}" presName="parentText" presStyleLbl="node1" presStyleIdx="0" presStyleCnt="1">
        <dgm:presLayoutVars>
          <dgm:chMax val="0"/>
          <dgm:bulletEnabled val="1"/>
        </dgm:presLayoutVars>
      </dgm:prSet>
      <dgm:spPr/>
    </dgm:pt>
    <dgm:pt modelId="{01D2F556-C36B-EE4A-B471-0F653E9C834B}" type="pres">
      <dgm:prSet presAssocID="{7DBA7CA2-5EB6-4748-9373-A991EA0F05F3}" presName="childText" presStyleLbl="revTx" presStyleIdx="0" presStyleCnt="1">
        <dgm:presLayoutVars>
          <dgm:bulletEnabled val="1"/>
        </dgm:presLayoutVars>
      </dgm:prSet>
      <dgm:spPr/>
    </dgm:pt>
  </dgm:ptLst>
  <dgm:cxnLst>
    <dgm:cxn modelId="{24B92B13-0B22-5649-82CC-3A231C674FB4}" type="presOf" srcId="{23B96871-EA44-4480-97C9-B68E7B2A15B9}" destId="{1203160B-FD53-9F48-96F1-CE0BF04D787A}" srcOrd="0" destOrd="0" presId="urn:microsoft.com/office/officeart/2005/8/layout/vList2"/>
    <dgm:cxn modelId="{782C4D3F-A9A5-DD44-9EC5-04735BA8BFB4}" type="presOf" srcId="{7DBA7CA2-5EB6-4748-9373-A991EA0F05F3}" destId="{A8D83371-9FD3-8C49-B324-5D15325B01D0}" srcOrd="0" destOrd="0" presId="urn:microsoft.com/office/officeart/2005/8/layout/vList2"/>
    <dgm:cxn modelId="{DB2F735A-8101-4B2C-8BC4-5C8CA030ECCC}" srcId="{7DBA7CA2-5EB6-4748-9373-A991EA0F05F3}" destId="{08A867E7-E9DA-41B1-B572-F70CBB0DCD78}" srcOrd="0" destOrd="0" parTransId="{F032F950-F5A4-4995-AEDF-B9105E051CDB}" sibTransId="{5495B21E-018D-421F-A6F3-E7D396558DD5}"/>
    <dgm:cxn modelId="{3F713373-3DD1-1E42-9889-2BE5F0B177F5}" type="presOf" srcId="{BCE94714-8FDC-4DFD-AD65-96446DBD6B3F}" destId="{01D2F556-C36B-EE4A-B471-0F653E9C834B}" srcOrd="0" destOrd="2" presId="urn:microsoft.com/office/officeart/2005/8/layout/vList2"/>
    <dgm:cxn modelId="{681FDA95-3F0F-C143-8821-F1DD2D126774}" type="presOf" srcId="{F1CBB0AF-1BA1-4802-B4E8-45E782D916AD}" destId="{01D2F556-C36B-EE4A-B471-0F653E9C834B}" srcOrd="0" destOrd="1" presId="urn:microsoft.com/office/officeart/2005/8/layout/vList2"/>
    <dgm:cxn modelId="{F0E94EA4-F48B-4E87-A3CC-24730380717A}" srcId="{7DBA7CA2-5EB6-4748-9373-A991EA0F05F3}" destId="{F1CBB0AF-1BA1-4802-B4E8-45E782D916AD}" srcOrd="1" destOrd="0" parTransId="{7AD7A769-09F1-450A-9DB4-C3F5A941FB65}" sibTransId="{6128AFE6-47EE-40BC-BB0B-24204E88A58A}"/>
    <dgm:cxn modelId="{13BBDCB7-17A4-A844-9AA5-76FE00F0AD29}" type="presOf" srcId="{08A867E7-E9DA-41B1-B572-F70CBB0DCD78}" destId="{01D2F556-C36B-EE4A-B471-0F653E9C834B}" srcOrd="0" destOrd="0" presId="urn:microsoft.com/office/officeart/2005/8/layout/vList2"/>
    <dgm:cxn modelId="{5B5E17DE-4E07-4AF9-A6FB-A0EF33404017}" srcId="{7DBA7CA2-5EB6-4748-9373-A991EA0F05F3}" destId="{BCE94714-8FDC-4DFD-AD65-96446DBD6B3F}" srcOrd="2" destOrd="0" parTransId="{9C4BA8E3-AFE2-487F-9375-B8A75D8289A0}" sibTransId="{2C4842E5-E3CC-43D8-943A-6F87EA72E2CF}"/>
    <dgm:cxn modelId="{D3CB75E8-5D95-4BDB-9055-625DB092A803}" srcId="{23B96871-EA44-4480-97C9-B68E7B2A15B9}" destId="{7DBA7CA2-5EB6-4748-9373-A991EA0F05F3}" srcOrd="0" destOrd="0" parTransId="{58849705-38F7-4F6E-8067-B3FE3A2390C2}" sibTransId="{62DD30CA-2955-4ECC-BF81-FC8878C5DBBE}"/>
    <dgm:cxn modelId="{46EFEFEA-E79F-A74D-95FB-BA5ADD51DD09}" type="presParOf" srcId="{1203160B-FD53-9F48-96F1-CE0BF04D787A}" destId="{A8D83371-9FD3-8C49-B324-5D15325B01D0}" srcOrd="0" destOrd="0" presId="urn:microsoft.com/office/officeart/2005/8/layout/vList2"/>
    <dgm:cxn modelId="{9C4B8DCB-17BA-7546-98C4-4A89A0E3BDCB}" type="presParOf" srcId="{1203160B-FD53-9F48-96F1-CE0BF04D787A}" destId="{01D2F556-C36B-EE4A-B471-0F653E9C834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72C6B8D-B11C-4C2F-B5EA-86FA358729E8}"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EABA726F-9C17-455C-B5B7-7A90155A5080}">
      <dgm:prSet/>
      <dgm:spPr/>
      <dgm:t>
        <a:bodyPr/>
        <a:lstStyle/>
        <a:p>
          <a:r>
            <a:rPr lang="es-ES" baseline="0"/>
            <a:t>EL COMODATO PRECARIO:</a:t>
          </a:r>
          <a:endParaRPr lang="en-US"/>
        </a:p>
      </dgm:t>
    </dgm:pt>
    <dgm:pt modelId="{4DFCB461-839E-456D-BCA4-7093B7672EC7}" type="parTrans" cxnId="{E051377E-A5F7-4CA7-8067-D3366C744629}">
      <dgm:prSet/>
      <dgm:spPr/>
      <dgm:t>
        <a:bodyPr/>
        <a:lstStyle/>
        <a:p>
          <a:endParaRPr lang="en-US"/>
        </a:p>
      </dgm:t>
    </dgm:pt>
    <dgm:pt modelId="{14A95E47-5F8C-44D7-AC79-2AB79588D19D}" type="sibTrans" cxnId="{E051377E-A5F7-4CA7-8067-D3366C744629}">
      <dgm:prSet/>
      <dgm:spPr/>
      <dgm:t>
        <a:bodyPr/>
        <a:lstStyle/>
        <a:p>
          <a:endParaRPr lang="en-US"/>
        </a:p>
      </dgm:t>
    </dgm:pt>
    <dgm:pt modelId="{E4292352-503C-4BFB-B48D-83B06A51598B}">
      <dgm:prSet/>
      <dgm:spPr/>
      <dgm:t>
        <a:bodyPr/>
        <a:lstStyle/>
        <a:p>
          <a:r>
            <a:rPr lang="es-ES" baseline="0"/>
            <a:t>El comodato toma el título de precario si el comodante se reserva la facultad de pedir la restitución de la cosa prestada en cualquier tiempo.</a:t>
          </a:r>
          <a:endParaRPr lang="en-US"/>
        </a:p>
      </dgm:t>
    </dgm:pt>
    <dgm:pt modelId="{F4BED95F-948B-4E00-805E-C64B4DD14B3A}" type="parTrans" cxnId="{04022A82-753D-468D-9E28-628D7135FB4B}">
      <dgm:prSet/>
      <dgm:spPr/>
      <dgm:t>
        <a:bodyPr/>
        <a:lstStyle/>
        <a:p>
          <a:endParaRPr lang="en-US"/>
        </a:p>
      </dgm:t>
    </dgm:pt>
    <dgm:pt modelId="{58773162-A502-4C62-B99F-6A727AEB8252}" type="sibTrans" cxnId="{04022A82-753D-468D-9E28-628D7135FB4B}">
      <dgm:prSet/>
      <dgm:spPr/>
      <dgm:t>
        <a:bodyPr/>
        <a:lstStyle/>
        <a:p>
          <a:endParaRPr lang="en-US"/>
        </a:p>
      </dgm:t>
    </dgm:pt>
    <dgm:pt modelId="{3179182A-3BD6-5848-8EBF-B3FD1E0BEDC1}" type="pres">
      <dgm:prSet presAssocID="{772C6B8D-B11C-4C2F-B5EA-86FA358729E8}" presName="Name0" presStyleCnt="0">
        <dgm:presLayoutVars>
          <dgm:dir/>
          <dgm:animLvl val="lvl"/>
          <dgm:resizeHandles val="exact"/>
        </dgm:presLayoutVars>
      </dgm:prSet>
      <dgm:spPr/>
    </dgm:pt>
    <dgm:pt modelId="{504F9EA9-DBE0-AF46-80A0-DB5C24DD4580}" type="pres">
      <dgm:prSet presAssocID="{E4292352-503C-4BFB-B48D-83B06A51598B}" presName="boxAndChildren" presStyleCnt="0"/>
      <dgm:spPr/>
    </dgm:pt>
    <dgm:pt modelId="{03EBEDC5-F35B-BF40-BF45-D21C4D5760ED}" type="pres">
      <dgm:prSet presAssocID="{E4292352-503C-4BFB-B48D-83B06A51598B}" presName="parentTextBox" presStyleLbl="node1" presStyleIdx="0" presStyleCnt="2"/>
      <dgm:spPr/>
    </dgm:pt>
    <dgm:pt modelId="{4655CF42-E89E-0840-8EF8-6733E3875F6C}" type="pres">
      <dgm:prSet presAssocID="{14A95E47-5F8C-44D7-AC79-2AB79588D19D}" presName="sp" presStyleCnt="0"/>
      <dgm:spPr/>
    </dgm:pt>
    <dgm:pt modelId="{4129B3ED-2135-0A4D-9BDF-FA577C5D8545}" type="pres">
      <dgm:prSet presAssocID="{EABA726F-9C17-455C-B5B7-7A90155A5080}" presName="arrowAndChildren" presStyleCnt="0"/>
      <dgm:spPr/>
    </dgm:pt>
    <dgm:pt modelId="{9FB9613C-CA76-EA4D-802F-35DE155BB092}" type="pres">
      <dgm:prSet presAssocID="{EABA726F-9C17-455C-B5B7-7A90155A5080}" presName="parentTextArrow" presStyleLbl="node1" presStyleIdx="1" presStyleCnt="2"/>
      <dgm:spPr/>
    </dgm:pt>
  </dgm:ptLst>
  <dgm:cxnLst>
    <dgm:cxn modelId="{307A123B-DF67-054B-83DC-5CAD4B207EE1}" type="presOf" srcId="{EABA726F-9C17-455C-B5B7-7A90155A5080}" destId="{9FB9613C-CA76-EA4D-802F-35DE155BB092}" srcOrd="0" destOrd="0" presId="urn:microsoft.com/office/officeart/2005/8/layout/process4"/>
    <dgm:cxn modelId="{E051377E-A5F7-4CA7-8067-D3366C744629}" srcId="{772C6B8D-B11C-4C2F-B5EA-86FA358729E8}" destId="{EABA726F-9C17-455C-B5B7-7A90155A5080}" srcOrd="0" destOrd="0" parTransId="{4DFCB461-839E-456D-BCA4-7093B7672EC7}" sibTransId="{14A95E47-5F8C-44D7-AC79-2AB79588D19D}"/>
    <dgm:cxn modelId="{04022A82-753D-468D-9E28-628D7135FB4B}" srcId="{772C6B8D-B11C-4C2F-B5EA-86FA358729E8}" destId="{E4292352-503C-4BFB-B48D-83B06A51598B}" srcOrd="1" destOrd="0" parTransId="{F4BED95F-948B-4E00-805E-C64B4DD14B3A}" sibTransId="{58773162-A502-4C62-B99F-6A727AEB8252}"/>
    <dgm:cxn modelId="{72306985-9AFD-D349-A5D5-CBCE640E4061}" type="presOf" srcId="{772C6B8D-B11C-4C2F-B5EA-86FA358729E8}" destId="{3179182A-3BD6-5848-8EBF-B3FD1E0BEDC1}" srcOrd="0" destOrd="0" presId="urn:microsoft.com/office/officeart/2005/8/layout/process4"/>
    <dgm:cxn modelId="{E2A804F4-CDD7-4B4F-B68F-33E2FB8001CE}" type="presOf" srcId="{E4292352-503C-4BFB-B48D-83B06A51598B}" destId="{03EBEDC5-F35B-BF40-BF45-D21C4D5760ED}" srcOrd="0" destOrd="0" presId="urn:microsoft.com/office/officeart/2005/8/layout/process4"/>
    <dgm:cxn modelId="{1737FE4C-13C7-0744-B73D-23C96B7D8570}" type="presParOf" srcId="{3179182A-3BD6-5848-8EBF-B3FD1E0BEDC1}" destId="{504F9EA9-DBE0-AF46-80A0-DB5C24DD4580}" srcOrd="0" destOrd="0" presId="urn:microsoft.com/office/officeart/2005/8/layout/process4"/>
    <dgm:cxn modelId="{BE5348A6-714A-F34F-BDF8-651C33923417}" type="presParOf" srcId="{504F9EA9-DBE0-AF46-80A0-DB5C24DD4580}" destId="{03EBEDC5-F35B-BF40-BF45-D21C4D5760ED}" srcOrd="0" destOrd="0" presId="urn:microsoft.com/office/officeart/2005/8/layout/process4"/>
    <dgm:cxn modelId="{C10C93F6-2DDC-6748-BD35-9573E4F67E1F}" type="presParOf" srcId="{3179182A-3BD6-5848-8EBF-B3FD1E0BEDC1}" destId="{4655CF42-E89E-0840-8EF8-6733E3875F6C}" srcOrd="1" destOrd="0" presId="urn:microsoft.com/office/officeart/2005/8/layout/process4"/>
    <dgm:cxn modelId="{E3E70FBB-0FE7-1247-92B8-3BAC014FE3C7}" type="presParOf" srcId="{3179182A-3BD6-5848-8EBF-B3FD1E0BEDC1}" destId="{4129B3ED-2135-0A4D-9BDF-FA577C5D8545}" srcOrd="2" destOrd="0" presId="urn:microsoft.com/office/officeart/2005/8/layout/process4"/>
    <dgm:cxn modelId="{1513E783-1A93-E94D-9EAE-4F1680E3EBA0}" type="presParOf" srcId="{4129B3ED-2135-0A4D-9BDF-FA577C5D8545}" destId="{9FB9613C-CA76-EA4D-802F-35DE155BB09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AF2A008-282F-42CF-A2E9-1422AA352BC3}" type="doc">
      <dgm:prSet loTypeId="urn:microsoft.com/office/officeart/2005/8/layout/process1" loCatId="process" qsTypeId="urn:microsoft.com/office/officeart/2005/8/quickstyle/simple4" qsCatId="simple" csTypeId="urn:microsoft.com/office/officeart/2005/8/colors/colorful5" csCatId="colorful"/>
      <dgm:spPr/>
      <dgm:t>
        <a:bodyPr/>
        <a:lstStyle/>
        <a:p>
          <a:endParaRPr lang="en-US"/>
        </a:p>
      </dgm:t>
    </dgm:pt>
    <dgm:pt modelId="{379867B3-C383-4533-8212-FE88C88F8766}">
      <dgm:prSet/>
      <dgm:spPr/>
      <dgm:t>
        <a:bodyPr/>
        <a:lstStyle/>
        <a:p>
          <a:r>
            <a:rPr lang="es-ES" baseline="0" dirty="0"/>
            <a:t>Es un contrato de arrendamiento con opción de compraventa. Durante el plazo de dicho contrato se paga un arriendo mensual y se realiza un ahorro programado, que permita financiar el valor total de la vivienda, una vez que se cumpla el plazo de dicho acuerdo.</a:t>
          </a:r>
          <a:endParaRPr lang="en-US" dirty="0"/>
        </a:p>
      </dgm:t>
    </dgm:pt>
    <dgm:pt modelId="{D008CD0B-C29C-48AF-BD78-E0E518DE69EC}" type="parTrans" cxnId="{FAF1270B-C97F-4A11-A03F-FD35F6784C05}">
      <dgm:prSet/>
      <dgm:spPr/>
      <dgm:t>
        <a:bodyPr/>
        <a:lstStyle/>
        <a:p>
          <a:endParaRPr lang="en-US"/>
        </a:p>
      </dgm:t>
    </dgm:pt>
    <dgm:pt modelId="{06B11974-8329-4B4B-9CD9-803083B58B69}" type="sibTrans" cxnId="{FAF1270B-C97F-4A11-A03F-FD35F6784C05}">
      <dgm:prSet/>
      <dgm:spPr/>
      <dgm:t>
        <a:bodyPr/>
        <a:lstStyle/>
        <a:p>
          <a:endParaRPr lang="en-US"/>
        </a:p>
      </dgm:t>
    </dgm:pt>
    <dgm:pt modelId="{FA9E6793-3CEE-468F-B58E-2B7E931031C4}">
      <dgm:prSet/>
      <dgm:spPr/>
      <dgm:t>
        <a:bodyPr/>
        <a:lstStyle/>
        <a:p>
          <a:r>
            <a:rPr lang="es-ES" baseline="0" dirty="0"/>
            <a:t>La propiedad no se inscribe a nombre del interesado hasta haber éste cancelado la última cuota, que es la de compraventa. Hasta ese momento se trata de un simple arrendamiento. Para acceder a este tipo de financiamiento, la vivienda debe estar acogida al DFL2 y su precio no debe ser inferior a 500UF.</a:t>
          </a:r>
          <a:endParaRPr lang="en-US" dirty="0"/>
        </a:p>
      </dgm:t>
    </dgm:pt>
    <dgm:pt modelId="{2209EA04-3937-41FF-9FF2-175270F4406D}" type="parTrans" cxnId="{EB438ADD-7D86-4E34-A8BB-972104DC340A}">
      <dgm:prSet/>
      <dgm:spPr/>
      <dgm:t>
        <a:bodyPr/>
        <a:lstStyle/>
        <a:p>
          <a:endParaRPr lang="en-US"/>
        </a:p>
      </dgm:t>
    </dgm:pt>
    <dgm:pt modelId="{A212881B-EBE6-4E05-AEE6-B832AB9A487D}" type="sibTrans" cxnId="{EB438ADD-7D86-4E34-A8BB-972104DC340A}">
      <dgm:prSet/>
      <dgm:spPr/>
      <dgm:t>
        <a:bodyPr/>
        <a:lstStyle/>
        <a:p>
          <a:endParaRPr lang="en-US"/>
        </a:p>
      </dgm:t>
    </dgm:pt>
    <dgm:pt modelId="{99277C0E-E007-4541-9A0D-BC9F6E9FF32A}" type="pres">
      <dgm:prSet presAssocID="{2AF2A008-282F-42CF-A2E9-1422AA352BC3}" presName="Name0" presStyleCnt="0">
        <dgm:presLayoutVars>
          <dgm:dir/>
          <dgm:resizeHandles val="exact"/>
        </dgm:presLayoutVars>
      </dgm:prSet>
      <dgm:spPr/>
    </dgm:pt>
    <dgm:pt modelId="{9A848A63-0EA2-974B-9F84-0190D1B538CC}" type="pres">
      <dgm:prSet presAssocID="{379867B3-C383-4533-8212-FE88C88F8766}" presName="node" presStyleLbl="node1" presStyleIdx="0" presStyleCnt="2">
        <dgm:presLayoutVars>
          <dgm:bulletEnabled val="1"/>
        </dgm:presLayoutVars>
      </dgm:prSet>
      <dgm:spPr/>
    </dgm:pt>
    <dgm:pt modelId="{C97C60FA-C3C0-2B4B-AEE5-D304A9CBB699}" type="pres">
      <dgm:prSet presAssocID="{06B11974-8329-4B4B-9CD9-803083B58B69}" presName="sibTrans" presStyleLbl="sibTrans2D1" presStyleIdx="0" presStyleCnt="1"/>
      <dgm:spPr/>
    </dgm:pt>
    <dgm:pt modelId="{4A208CB7-17C4-904C-B130-A0EC47C6C8AD}" type="pres">
      <dgm:prSet presAssocID="{06B11974-8329-4B4B-9CD9-803083B58B69}" presName="connectorText" presStyleLbl="sibTrans2D1" presStyleIdx="0" presStyleCnt="1"/>
      <dgm:spPr/>
    </dgm:pt>
    <dgm:pt modelId="{73DD3C11-565A-164A-A386-23927B31FA9E}" type="pres">
      <dgm:prSet presAssocID="{FA9E6793-3CEE-468F-B58E-2B7E931031C4}" presName="node" presStyleLbl="node1" presStyleIdx="1" presStyleCnt="2">
        <dgm:presLayoutVars>
          <dgm:bulletEnabled val="1"/>
        </dgm:presLayoutVars>
      </dgm:prSet>
      <dgm:spPr/>
    </dgm:pt>
  </dgm:ptLst>
  <dgm:cxnLst>
    <dgm:cxn modelId="{F04D0203-A175-7B49-8A70-00C288A554C5}" type="presOf" srcId="{06B11974-8329-4B4B-9CD9-803083B58B69}" destId="{C97C60FA-C3C0-2B4B-AEE5-D304A9CBB699}" srcOrd="0" destOrd="0" presId="urn:microsoft.com/office/officeart/2005/8/layout/process1"/>
    <dgm:cxn modelId="{FAF1270B-C97F-4A11-A03F-FD35F6784C05}" srcId="{2AF2A008-282F-42CF-A2E9-1422AA352BC3}" destId="{379867B3-C383-4533-8212-FE88C88F8766}" srcOrd="0" destOrd="0" parTransId="{D008CD0B-C29C-48AF-BD78-E0E518DE69EC}" sibTransId="{06B11974-8329-4B4B-9CD9-803083B58B69}"/>
    <dgm:cxn modelId="{89F91623-4E2C-2246-B2CE-7C7BDA81F518}" type="presOf" srcId="{06B11974-8329-4B4B-9CD9-803083B58B69}" destId="{4A208CB7-17C4-904C-B130-A0EC47C6C8AD}" srcOrd="1" destOrd="0" presId="urn:microsoft.com/office/officeart/2005/8/layout/process1"/>
    <dgm:cxn modelId="{2E058474-A0D5-E246-B2CD-1CCB6A9E0953}" type="presOf" srcId="{379867B3-C383-4533-8212-FE88C88F8766}" destId="{9A848A63-0EA2-974B-9F84-0190D1B538CC}" srcOrd="0" destOrd="0" presId="urn:microsoft.com/office/officeart/2005/8/layout/process1"/>
    <dgm:cxn modelId="{5415CE89-6203-744B-8317-13E626E598C3}" type="presOf" srcId="{2AF2A008-282F-42CF-A2E9-1422AA352BC3}" destId="{99277C0E-E007-4541-9A0D-BC9F6E9FF32A}" srcOrd="0" destOrd="0" presId="urn:microsoft.com/office/officeart/2005/8/layout/process1"/>
    <dgm:cxn modelId="{EB438ADD-7D86-4E34-A8BB-972104DC340A}" srcId="{2AF2A008-282F-42CF-A2E9-1422AA352BC3}" destId="{FA9E6793-3CEE-468F-B58E-2B7E931031C4}" srcOrd="1" destOrd="0" parTransId="{2209EA04-3937-41FF-9FF2-175270F4406D}" sibTransId="{A212881B-EBE6-4E05-AEE6-B832AB9A487D}"/>
    <dgm:cxn modelId="{98BB19FE-69AC-D749-AF36-8029084AA532}" type="presOf" srcId="{FA9E6793-3CEE-468F-B58E-2B7E931031C4}" destId="{73DD3C11-565A-164A-A386-23927B31FA9E}" srcOrd="0" destOrd="0" presId="urn:microsoft.com/office/officeart/2005/8/layout/process1"/>
    <dgm:cxn modelId="{C9AD485E-AF28-0C45-AAC9-8DD7E856A5C8}" type="presParOf" srcId="{99277C0E-E007-4541-9A0D-BC9F6E9FF32A}" destId="{9A848A63-0EA2-974B-9F84-0190D1B538CC}" srcOrd="0" destOrd="0" presId="urn:microsoft.com/office/officeart/2005/8/layout/process1"/>
    <dgm:cxn modelId="{3B5469C0-AFFE-1E40-902B-36A547CA617B}" type="presParOf" srcId="{99277C0E-E007-4541-9A0D-BC9F6E9FF32A}" destId="{C97C60FA-C3C0-2B4B-AEE5-D304A9CBB699}" srcOrd="1" destOrd="0" presId="urn:microsoft.com/office/officeart/2005/8/layout/process1"/>
    <dgm:cxn modelId="{5739B3F9-F847-FB49-A3BF-1A28D4AFEF67}" type="presParOf" srcId="{C97C60FA-C3C0-2B4B-AEE5-D304A9CBB699}" destId="{4A208CB7-17C4-904C-B130-A0EC47C6C8AD}" srcOrd="0" destOrd="0" presId="urn:microsoft.com/office/officeart/2005/8/layout/process1"/>
    <dgm:cxn modelId="{95AF5912-AE2B-1E4C-A7BF-E2758BC22B99}" type="presParOf" srcId="{99277C0E-E007-4541-9A0D-BC9F6E9FF32A}" destId="{73DD3C11-565A-164A-A386-23927B31FA9E}"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D535264-E6BC-4A2C-A2A6-9F9876073FB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EB0F603-C687-41B5-B564-8E050E879053}">
      <dgm:prSet custT="1"/>
      <dgm:spPr/>
      <dgm:t>
        <a:bodyPr/>
        <a:lstStyle/>
        <a:p>
          <a:pPr>
            <a:lnSpc>
              <a:spcPct val="100000"/>
            </a:lnSpc>
          </a:pPr>
          <a:r>
            <a:rPr lang="es-ES" sz="1600" u="sng" baseline="0"/>
            <a:t>Leasing Mobiliario</a:t>
          </a:r>
          <a:r>
            <a:rPr lang="es-ES" sz="1600" baseline="0"/>
            <a:t>: Se financian bienes de equipo, informática, vehículos u otros.</a:t>
          </a:r>
          <a:endParaRPr lang="en-US" sz="1600"/>
        </a:p>
      </dgm:t>
    </dgm:pt>
    <dgm:pt modelId="{609A635C-4F92-47E9-895A-BCC5B6FF00FC}" type="parTrans" cxnId="{BB5553BC-4D56-4AF5-B684-3F434FD52F88}">
      <dgm:prSet/>
      <dgm:spPr/>
      <dgm:t>
        <a:bodyPr/>
        <a:lstStyle/>
        <a:p>
          <a:endParaRPr lang="en-US" sz="1600"/>
        </a:p>
      </dgm:t>
    </dgm:pt>
    <dgm:pt modelId="{02CFF34D-4780-4B5A-96CE-F9A69EF11FF0}" type="sibTrans" cxnId="{BB5553BC-4D56-4AF5-B684-3F434FD52F88}">
      <dgm:prSet/>
      <dgm:spPr/>
      <dgm:t>
        <a:bodyPr/>
        <a:lstStyle/>
        <a:p>
          <a:pPr>
            <a:lnSpc>
              <a:spcPct val="100000"/>
            </a:lnSpc>
          </a:pPr>
          <a:endParaRPr lang="en-US" sz="1600"/>
        </a:p>
      </dgm:t>
    </dgm:pt>
    <dgm:pt modelId="{4A4F0159-5B0C-4A20-969A-993C3041274E}">
      <dgm:prSet custT="1"/>
      <dgm:spPr/>
      <dgm:t>
        <a:bodyPr/>
        <a:lstStyle/>
        <a:p>
          <a:pPr>
            <a:lnSpc>
              <a:spcPct val="100000"/>
            </a:lnSpc>
          </a:pPr>
          <a:r>
            <a:rPr lang="es-ES" sz="1600" u="sng" baseline="0" dirty="0"/>
            <a:t>Leasing Inmobiliario</a:t>
          </a:r>
          <a:r>
            <a:rPr lang="es-ES" sz="1600" baseline="0" dirty="0"/>
            <a:t>: Se financian inmuebles ya construidos que deben afectarse a una actividad empresarial o profesional.</a:t>
          </a:r>
          <a:endParaRPr lang="en-US" sz="1600" dirty="0"/>
        </a:p>
      </dgm:t>
    </dgm:pt>
    <dgm:pt modelId="{35693FB4-68E0-476C-8586-BE51A8F3060B}" type="parTrans" cxnId="{E20D5AB2-9E72-41BF-A197-6BBD2F5C9B59}">
      <dgm:prSet/>
      <dgm:spPr/>
      <dgm:t>
        <a:bodyPr/>
        <a:lstStyle/>
        <a:p>
          <a:endParaRPr lang="en-US" sz="1600"/>
        </a:p>
      </dgm:t>
    </dgm:pt>
    <dgm:pt modelId="{BBC6FD0F-B2CF-4F17-9787-B020CFD3D7A8}" type="sibTrans" cxnId="{E20D5AB2-9E72-41BF-A197-6BBD2F5C9B59}">
      <dgm:prSet/>
      <dgm:spPr/>
      <dgm:t>
        <a:bodyPr/>
        <a:lstStyle/>
        <a:p>
          <a:pPr>
            <a:lnSpc>
              <a:spcPct val="100000"/>
            </a:lnSpc>
          </a:pPr>
          <a:endParaRPr lang="en-US" sz="1600"/>
        </a:p>
      </dgm:t>
    </dgm:pt>
    <dgm:pt modelId="{A39E0A1A-E360-482D-A9B6-9C77931771DE}">
      <dgm:prSet custT="1"/>
      <dgm:spPr/>
      <dgm:t>
        <a:bodyPr/>
        <a:lstStyle/>
        <a:p>
          <a:pPr>
            <a:lnSpc>
              <a:spcPct val="100000"/>
            </a:lnSpc>
          </a:pPr>
          <a:r>
            <a:rPr lang="es-ES" sz="1600" u="sng" baseline="0"/>
            <a:t>Leasing de inmueble acabado</a:t>
          </a:r>
          <a:r>
            <a:rPr lang="es-ES" sz="1600" baseline="0"/>
            <a:t>: La compañía de leasing adquiere el inmueble, y lo inscribe a su nombre junto con la opción de compra del cliente.</a:t>
          </a:r>
          <a:endParaRPr lang="en-US" sz="1600"/>
        </a:p>
      </dgm:t>
    </dgm:pt>
    <dgm:pt modelId="{542D46FC-83F3-4915-ABF0-C6CA7D655666}" type="parTrans" cxnId="{56D1FE87-0655-4E2F-9D6E-6CB3EA289898}">
      <dgm:prSet/>
      <dgm:spPr/>
      <dgm:t>
        <a:bodyPr/>
        <a:lstStyle/>
        <a:p>
          <a:endParaRPr lang="en-US" sz="1600"/>
        </a:p>
      </dgm:t>
    </dgm:pt>
    <dgm:pt modelId="{3215C0CE-C877-4283-B36D-6DC0D297556A}" type="sibTrans" cxnId="{56D1FE87-0655-4E2F-9D6E-6CB3EA289898}">
      <dgm:prSet/>
      <dgm:spPr/>
      <dgm:t>
        <a:bodyPr/>
        <a:lstStyle/>
        <a:p>
          <a:pPr>
            <a:lnSpc>
              <a:spcPct val="100000"/>
            </a:lnSpc>
          </a:pPr>
          <a:endParaRPr lang="en-US" sz="1600"/>
        </a:p>
      </dgm:t>
    </dgm:pt>
    <dgm:pt modelId="{12CFD5A6-D1D3-4D7C-AA45-FDDD211CEA1F}">
      <dgm:prSet custT="1"/>
      <dgm:spPr/>
      <dgm:t>
        <a:bodyPr/>
        <a:lstStyle/>
        <a:p>
          <a:pPr>
            <a:lnSpc>
              <a:spcPct val="100000"/>
            </a:lnSpc>
          </a:pPr>
          <a:r>
            <a:rPr lang="es-ES" sz="1600" u="sng" baseline="0" dirty="0" err="1"/>
            <a:t>Lease</a:t>
          </a:r>
          <a:r>
            <a:rPr lang="es-ES" sz="1600" u="sng" baseline="0" dirty="0"/>
            <a:t> Back</a:t>
          </a:r>
          <a:r>
            <a:rPr lang="es-ES" sz="1600" baseline="0" dirty="0"/>
            <a:t>: Consiste en una operación mediante la cual una empresa vende bienes muebles o inmuebles de su activo fijo a una compañía de leasing, la que le paga el precio, manteniendo aquélla el uso de los bienes, ahora en el carácter de arrendataria de ellos, por lo que paga una renta de arrendamiento convenida, al termino del contrato, o antes, el cliente puede recomprar sus bienes</a:t>
          </a:r>
          <a:endParaRPr lang="en-US" sz="1600" dirty="0"/>
        </a:p>
      </dgm:t>
    </dgm:pt>
    <dgm:pt modelId="{10BC5B58-69AB-4A5D-9842-720A8E68E8CF}" type="parTrans" cxnId="{20F605F5-5B18-4C55-AA0A-4D9362C00F82}">
      <dgm:prSet/>
      <dgm:spPr/>
      <dgm:t>
        <a:bodyPr/>
        <a:lstStyle/>
        <a:p>
          <a:endParaRPr lang="en-US" sz="1600"/>
        </a:p>
      </dgm:t>
    </dgm:pt>
    <dgm:pt modelId="{BEB43567-8E2C-45D8-90BD-0FDF1D74F12F}" type="sibTrans" cxnId="{20F605F5-5B18-4C55-AA0A-4D9362C00F82}">
      <dgm:prSet/>
      <dgm:spPr/>
      <dgm:t>
        <a:bodyPr/>
        <a:lstStyle/>
        <a:p>
          <a:endParaRPr lang="en-US" sz="1600"/>
        </a:p>
      </dgm:t>
    </dgm:pt>
    <dgm:pt modelId="{92B21D9E-4263-454A-9052-7696E4F61CC5}" type="pres">
      <dgm:prSet presAssocID="{4D535264-E6BC-4A2C-A2A6-9F9876073FB6}" presName="root" presStyleCnt="0">
        <dgm:presLayoutVars>
          <dgm:dir/>
          <dgm:resizeHandles val="exact"/>
        </dgm:presLayoutVars>
      </dgm:prSet>
      <dgm:spPr/>
    </dgm:pt>
    <dgm:pt modelId="{818EB4AE-D9F2-45DB-9E21-653E60BA3C9E}" type="pres">
      <dgm:prSet presAssocID="{2EB0F603-C687-41B5-B564-8E050E879053}" presName="compNode" presStyleCnt="0"/>
      <dgm:spPr/>
    </dgm:pt>
    <dgm:pt modelId="{CE990EB7-7A9F-4479-AF57-2709F4C652F9}" type="pres">
      <dgm:prSet presAssocID="{2EB0F603-C687-41B5-B564-8E050E879053}" presName="bgRect" presStyleLbl="bgShp" presStyleIdx="0" presStyleCnt="4"/>
      <dgm:spPr/>
    </dgm:pt>
    <dgm:pt modelId="{79D60C80-2DE6-42CC-8971-4B2C3D498BEE}" type="pres">
      <dgm:prSet presAssocID="{2EB0F603-C687-41B5-B564-8E050E87905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adora"/>
        </a:ext>
      </dgm:extLst>
    </dgm:pt>
    <dgm:pt modelId="{F574B466-1CCF-42BD-A425-87C4E2EACE26}" type="pres">
      <dgm:prSet presAssocID="{2EB0F603-C687-41B5-B564-8E050E879053}" presName="spaceRect" presStyleCnt="0"/>
      <dgm:spPr/>
    </dgm:pt>
    <dgm:pt modelId="{750092A1-04B8-4D47-AF62-F06B0630FDBD}" type="pres">
      <dgm:prSet presAssocID="{2EB0F603-C687-41B5-B564-8E050E879053}" presName="parTx" presStyleLbl="revTx" presStyleIdx="0" presStyleCnt="4">
        <dgm:presLayoutVars>
          <dgm:chMax val="0"/>
          <dgm:chPref val="0"/>
        </dgm:presLayoutVars>
      </dgm:prSet>
      <dgm:spPr/>
    </dgm:pt>
    <dgm:pt modelId="{5A0713B2-550B-48CC-990F-5A045B16A959}" type="pres">
      <dgm:prSet presAssocID="{02CFF34D-4780-4B5A-96CE-F9A69EF11FF0}" presName="sibTrans" presStyleCnt="0"/>
      <dgm:spPr/>
    </dgm:pt>
    <dgm:pt modelId="{F576D2B6-BB09-4D3E-A037-A2882585AAFD}" type="pres">
      <dgm:prSet presAssocID="{4A4F0159-5B0C-4A20-969A-993C3041274E}" presName="compNode" presStyleCnt="0"/>
      <dgm:spPr/>
    </dgm:pt>
    <dgm:pt modelId="{62C4B108-675D-4D15-85C6-FBE45CCFE4FE}" type="pres">
      <dgm:prSet presAssocID="{4A4F0159-5B0C-4A20-969A-993C3041274E}" presName="bgRect" presStyleLbl="bgShp" presStyleIdx="1" presStyleCnt="4"/>
      <dgm:spPr/>
    </dgm:pt>
    <dgm:pt modelId="{5556776F-25D7-4371-A86F-73557A969647}" type="pres">
      <dgm:prSet presAssocID="{4A4F0159-5B0C-4A20-969A-993C3041274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udad"/>
        </a:ext>
      </dgm:extLst>
    </dgm:pt>
    <dgm:pt modelId="{B186AB3E-FA12-4F08-892A-97E44DF4B597}" type="pres">
      <dgm:prSet presAssocID="{4A4F0159-5B0C-4A20-969A-993C3041274E}" presName="spaceRect" presStyleCnt="0"/>
      <dgm:spPr/>
    </dgm:pt>
    <dgm:pt modelId="{38302AEF-20F9-4469-9565-25EE49EEA9C1}" type="pres">
      <dgm:prSet presAssocID="{4A4F0159-5B0C-4A20-969A-993C3041274E}" presName="parTx" presStyleLbl="revTx" presStyleIdx="1" presStyleCnt="4">
        <dgm:presLayoutVars>
          <dgm:chMax val="0"/>
          <dgm:chPref val="0"/>
        </dgm:presLayoutVars>
      </dgm:prSet>
      <dgm:spPr/>
    </dgm:pt>
    <dgm:pt modelId="{4882EF7B-DA0B-458A-BD27-B8FF647E1DA0}" type="pres">
      <dgm:prSet presAssocID="{BBC6FD0F-B2CF-4F17-9787-B020CFD3D7A8}" presName="sibTrans" presStyleCnt="0"/>
      <dgm:spPr/>
    </dgm:pt>
    <dgm:pt modelId="{3D983B13-BCC9-4D31-BC9C-B7065AB1B7CF}" type="pres">
      <dgm:prSet presAssocID="{A39E0A1A-E360-482D-A9B6-9C77931771DE}" presName="compNode" presStyleCnt="0"/>
      <dgm:spPr/>
    </dgm:pt>
    <dgm:pt modelId="{552DAC40-85C9-4677-B6EC-40BF2F80BE54}" type="pres">
      <dgm:prSet presAssocID="{A39E0A1A-E360-482D-A9B6-9C77931771DE}" presName="bgRect" presStyleLbl="bgShp" presStyleIdx="2" presStyleCnt="4"/>
      <dgm:spPr/>
    </dgm:pt>
    <dgm:pt modelId="{CC70EB19-EE4F-488B-8BB5-C2FE6DA44E7C}" type="pres">
      <dgm:prSet presAssocID="{A39E0A1A-E360-482D-A9B6-9C77931771D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xcavadora"/>
        </a:ext>
      </dgm:extLst>
    </dgm:pt>
    <dgm:pt modelId="{416C737C-CE4D-4266-8CE6-2D945F11BD4C}" type="pres">
      <dgm:prSet presAssocID="{A39E0A1A-E360-482D-A9B6-9C77931771DE}" presName="spaceRect" presStyleCnt="0"/>
      <dgm:spPr/>
    </dgm:pt>
    <dgm:pt modelId="{09D00344-2CD0-4220-9185-78865860302A}" type="pres">
      <dgm:prSet presAssocID="{A39E0A1A-E360-482D-A9B6-9C77931771DE}" presName="parTx" presStyleLbl="revTx" presStyleIdx="2" presStyleCnt="4">
        <dgm:presLayoutVars>
          <dgm:chMax val="0"/>
          <dgm:chPref val="0"/>
        </dgm:presLayoutVars>
      </dgm:prSet>
      <dgm:spPr/>
    </dgm:pt>
    <dgm:pt modelId="{54925B78-529A-4178-A346-9D3BED192645}" type="pres">
      <dgm:prSet presAssocID="{3215C0CE-C877-4283-B36D-6DC0D297556A}" presName="sibTrans" presStyleCnt="0"/>
      <dgm:spPr/>
    </dgm:pt>
    <dgm:pt modelId="{1885C64A-61D6-45C4-BE81-E752DA77337F}" type="pres">
      <dgm:prSet presAssocID="{12CFD5A6-D1D3-4D7C-AA45-FDDD211CEA1F}" presName="compNode" presStyleCnt="0"/>
      <dgm:spPr/>
    </dgm:pt>
    <dgm:pt modelId="{4D24AA0A-6A3B-4161-A12F-DFADF5B5181F}" type="pres">
      <dgm:prSet presAssocID="{12CFD5A6-D1D3-4D7C-AA45-FDDD211CEA1F}" presName="bgRect" presStyleLbl="bgShp" presStyleIdx="3" presStyleCnt="4"/>
      <dgm:spPr/>
    </dgm:pt>
    <dgm:pt modelId="{60681ABD-263F-4E81-8C32-D5E292B2F1E5}" type="pres">
      <dgm:prSet presAssocID="{12CFD5A6-D1D3-4D7C-AA45-FDDD211CEA1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dificio"/>
        </a:ext>
      </dgm:extLst>
    </dgm:pt>
    <dgm:pt modelId="{88095E8F-5CC8-4154-8BCC-1F9B4E5E90FF}" type="pres">
      <dgm:prSet presAssocID="{12CFD5A6-D1D3-4D7C-AA45-FDDD211CEA1F}" presName="spaceRect" presStyleCnt="0"/>
      <dgm:spPr/>
    </dgm:pt>
    <dgm:pt modelId="{FE1A005B-F201-4ED8-981F-8F5E116E9E65}" type="pres">
      <dgm:prSet presAssocID="{12CFD5A6-D1D3-4D7C-AA45-FDDD211CEA1F}" presName="parTx" presStyleLbl="revTx" presStyleIdx="3" presStyleCnt="4">
        <dgm:presLayoutVars>
          <dgm:chMax val="0"/>
          <dgm:chPref val="0"/>
        </dgm:presLayoutVars>
      </dgm:prSet>
      <dgm:spPr/>
    </dgm:pt>
  </dgm:ptLst>
  <dgm:cxnLst>
    <dgm:cxn modelId="{5B38571C-781C-5A4A-972C-6E465924E8D9}" type="presOf" srcId="{4D535264-E6BC-4A2C-A2A6-9F9876073FB6}" destId="{92B21D9E-4263-454A-9052-7696E4F61CC5}" srcOrd="0" destOrd="0" presId="urn:microsoft.com/office/officeart/2018/2/layout/IconVerticalSolidList"/>
    <dgm:cxn modelId="{1CF95B2C-3D06-4244-AAC4-5205EEF3B99D}" type="presOf" srcId="{A39E0A1A-E360-482D-A9B6-9C77931771DE}" destId="{09D00344-2CD0-4220-9185-78865860302A}" srcOrd="0" destOrd="0" presId="urn:microsoft.com/office/officeart/2018/2/layout/IconVerticalSolidList"/>
    <dgm:cxn modelId="{8DAC9D4D-C7F0-0047-A5A5-69B1D5081EB9}" type="presOf" srcId="{12CFD5A6-D1D3-4D7C-AA45-FDDD211CEA1F}" destId="{FE1A005B-F201-4ED8-981F-8F5E116E9E65}" srcOrd="0" destOrd="0" presId="urn:microsoft.com/office/officeart/2018/2/layout/IconVerticalSolidList"/>
    <dgm:cxn modelId="{D7CA1466-177B-0940-ADB2-3CE75CE09061}" type="presOf" srcId="{4A4F0159-5B0C-4A20-969A-993C3041274E}" destId="{38302AEF-20F9-4469-9565-25EE49EEA9C1}" srcOrd="0" destOrd="0" presId="urn:microsoft.com/office/officeart/2018/2/layout/IconVerticalSolidList"/>
    <dgm:cxn modelId="{56D1FE87-0655-4E2F-9D6E-6CB3EA289898}" srcId="{4D535264-E6BC-4A2C-A2A6-9F9876073FB6}" destId="{A39E0A1A-E360-482D-A9B6-9C77931771DE}" srcOrd="2" destOrd="0" parTransId="{542D46FC-83F3-4915-ABF0-C6CA7D655666}" sibTransId="{3215C0CE-C877-4283-B36D-6DC0D297556A}"/>
    <dgm:cxn modelId="{E20D5AB2-9E72-41BF-A197-6BBD2F5C9B59}" srcId="{4D535264-E6BC-4A2C-A2A6-9F9876073FB6}" destId="{4A4F0159-5B0C-4A20-969A-993C3041274E}" srcOrd="1" destOrd="0" parTransId="{35693FB4-68E0-476C-8586-BE51A8F3060B}" sibTransId="{BBC6FD0F-B2CF-4F17-9787-B020CFD3D7A8}"/>
    <dgm:cxn modelId="{BB5553BC-4D56-4AF5-B684-3F434FD52F88}" srcId="{4D535264-E6BC-4A2C-A2A6-9F9876073FB6}" destId="{2EB0F603-C687-41B5-B564-8E050E879053}" srcOrd="0" destOrd="0" parTransId="{609A635C-4F92-47E9-895A-BCC5B6FF00FC}" sibTransId="{02CFF34D-4780-4B5A-96CE-F9A69EF11FF0}"/>
    <dgm:cxn modelId="{6BCB09C9-2EFE-A343-B5D6-DA5C62CE24D0}" type="presOf" srcId="{2EB0F603-C687-41B5-B564-8E050E879053}" destId="{750092A1-04B8-4D47-AF62-F06B0630FDBD}" srcOrd="0" destOrd="0" presId="urn:microsoft.com/office/officeart/2018/2/layout/IconVerticalSolidList"/>
    <dgm:cxn modelId="{20F605F5-5B18-4C55-AA0A-4D9362C00F82}" srcId="{4D535264-E6BC-4A2C-A2A6-9F9876073FB6}" destId="{12CFD5A6-D1D3-4D7C-AA45-FDDD211CEA1F}" srcOrd="3" destOrd="0" parTransId="{10BC5B58-69AB-4A5D-9842-720A8E68E8CF}" sibTransId="{BEB43567-8E2C-45D8-90BD-0FDF1D74F12F}"/>
    <dgm:cxn modelId="{0111582E-86C9-4140-A043-7BF72B494720}" type="presParOf" srcId="{92B21D9E-4263-454A-9052-7696E4F61CC5}" destId="{818EB4AE-D9F2-45DB-9E21-653E60BA3C9E}" srcOrd="0" destOrd="0" presId="urn:microsoft.com/office/officeart/2018/2/layout/IconVerticalSolidList"/>
    <dgm:cxn modelId="{C1759416-6DD7-6745-A0CB-60FA761506EF}" type="presParOf" srcId="{818EB4AE-D9F2-45DB-9E21-653E60BA3C9E}" destId="{CE990EB7-7A9F-4479-AF57-2709F4C652F9}" srcOrd="0" destOrd="0" presId="urn:microsoft.com/office/officeart/2018/2/layout/IconVerticalSolidList"/>
    <dgm:cxn modelId="{027DB832-05B6-3C46-9116-45C9295FCE8D}" type="presParOf" srcId="{818EB4AE-D9F2-45DB-9E21-653E60BA3C9E}" destId="{79D60C80-2DE6-42CC-8971-4B2C3D498BEE}" srcOrd="1" destOrd="0" presId="urn:microsoft.com/office/officeart/2018/2/layout/IconVerticalSolidList"/>
    <dgm:cxn modelId="{28EBF4E6-3964-AD48-9C2F-329C8D7E8675}" type="presParOf" srcId="{818EB4AE-D9F2-45DB-9E21-653E60BA3C9E}" destId="{F574B466-1CCF-42BD-A425-87C4E2EACE26}" srcOrd="2" destOrd="0" presId="urn:microsoft.com/office/officeart/2018/2/layout/IconVerticalSolidList"/>
    <dgm:cxn modelId="{E5CFD2DB-3928-1E47-8A50-6AE2E844D0C3}" type="presParOf" srcId="{818EB4AE-D9F2-45DB-9E21-653E60BA3C9E}" destId="{750092A1-04B8-4D47-AF62-F06B0630FDBD}" srcOrd="3" destOrd="0" presId="urn:microsoft.com/office/officeart/2018/2/layout/IconVerticalSolidList"/>
    <dgm:cxn modelId="{76856352-A12B-CF47-BF88-43CF1FCE4E02}" type="presParOf" srcId="{92B21D9E-4263-454A-9052-7696E4F61CC5}" destId="{5A0713B2-550B-48CC-990F-5A045B16A959}" srcOrd="1" destOrd="0" presId="urn:microsoft.com/office/officeart/2018/2/layout/IconVerticalSolidList"/>
    <dgm:cxn modelId="{5E63DE7E-8011-3044-8BD3-ECA4508BC79D}" type="presParOf" srcId="{92B21D9E-4263-454A-9052-7696E4F61CC5}" destId="{F576D2B6-BB09-4D3E-A037-A2882585AAFD}" srcOrd="2" destOrd="0" presId="urn:microsoft.com/office/officeart/2018/2/layout/IconVerticalSolidList"/>
    <dgm:cxn modelId="{74C67843-5F43-0945-A131-A009CDC6FBC6}" type="presParOf" srcId="{F576D2B6-BB09-4D3E-A037-A2882585AAFD}" destId="{62C4B108-675D-4D15-85C6-FBE45CCFE4FE}" srcOrd="0" destOrd="0" presId="urn:microsoft.com/office/officeart/2018/2/layout/IconVerticalSolidList"/>
    <dgm:cxn modelId="{F2F17C2A-3338-5942-8309-608E047D16B6}" type="presParOf" srcId="{F576D2B6-BB09-4D3E-A037-A2882585AAFD}" destId="{5556776F-25D7-4371-A86F-73557A969647}" srcOrd="1" destOrd="0" presId="urn:microsoft.com/office/officeart/2018/2/layout/IconVerticalSolidList"/>
    <dgm:cxn modelId="{DE6531C7-5D03-A043-890C-4E6E1666E9DA}" type="presParOf" srcId="{F576D2B6-BB09-4D3E-A037-A2882585AAFD}" destId="{B186AB3E-FA12-4F08-892A-97E44DF4B597}" srcOrd="2" destOrd="0" presId="urn:microsoft.com/office/officeart/2018/2/layout/IconVerticalSolidList"/>
    <dgm:cxn modelId="{D82223AD-911F-5A43-BD04-11ED07414EB2}" type="presParOf" srcId="{F576D2B6-BB09-4D3E-A037-A2882585AAFD}" destId="{38302AEF-20F9-4469-9565-25EE49EEA9C1}" srcOrd="3" destOrd="0" presId="urn:microsoft.com/office/officeart/2018/2/layout/IconVerticalSolidList"/>
    <dgm:cxn modelId="{AE2FE62E-951D-124B-9208-1D7ED422D277}" type="presParOf" srcId="{92B21D9E-4263-454A-9052-7696E4F61CC5}" destId="{4882EF7B-DA0B-458A-BD27-B8FF647E1DA0}" srcOrd="3" destOrd="0" presId="urn:microsoft.com/office/officeart/2018/2/layout/IconVerticalSolidList"/>
    <dgm:cxn modelId="{FF3A5799-45A9-1846-8B28-619BC3185F0B}" type="presParOf" srcId="{92B21D9E-4263-454A-9052-7696E4F61CC5}" destId="{3D983B13-BCC9-4D31-BC9C-B7065AB1B7CF}" srcOrd="4" destOrd="0" presId="urn:microsoft.com/office/officeart/2018/2/layout/IconVerticalSolidList"/>
    <dgm:cxn modelId="{6387BA90-7EF3-EA4F-82E0-3DC88537064D}" type="presParOf" srcId="{3D983B13-BCC9-4D31-BC9C-B7065AB1B7CF}" destId="{552DAC40-85C9-4677-B6EC-40BF2F80BE54}" srcOrd="0" destOrd="0" presId="urn:microsoft.com/office/officeart/2018/2/layout/IconVerticalSolidList"/>
    <dgm:cxn modelId="{F02F2787-6146-4740-A0BA-F778498805B1}" type="presParOf" srcId="{3D983B13-BCC9-4D31-BC9C-B7065AB1B7CF}" destId="{CC70EB19-EE4F-488B-8BB5-C2FE6DA44E7C}" srcOrd="1" destOrd="0" presId="urn:microsoft.com/office/officeart/2018/2/layout/IconVerticalSolidList"/>
    <dgm:cxn modelId="{330D5BE6-910E-1C46-A4BD-FE67CDC03E31}" type="presParOf" srcId="{3D983B13-BCC9-4D31-BC9C-B7065AB1B7CF}" destId="{416C737C-CE4D-4266-8CE6-2D945F11BD4C}" srcOrd="2" destOrd="0" presId="urn:microsoft.com/office/officeart/2018/2/layout/IconVerticalSolidList"/>
    <dgm:cxn modelId="{FD328DFE-A630-AD40-8105-FA329B139A03}" type="presParOf" srcId="{3D983B13-BCC9-4D31-BC9C-B7065AB1B7CF}" destId="{09D00344-2CD0-4220-9185-78865860302A}" srcOrd="3" destOrd="0" presId="urn:microsoft.com/office/officeart/2018/2/layout/IconVerticalSolidList"/>
    <dgm:cxn modelId="{948EBD10-C3E9-A248-857E-5648C2E85E84}" type="presParOf" srcId="{92B21D9E-4263-454A-9052-7696E4F61CC5}" destId="{54925B78-529A-4178-A346-9D3BED192645}" srcOrd="5" destOrd="0" presId="urn:microsoft.com/office/officeart/2018/2/layout/IconVerticalSolidList"/>
    <dgm:cxn modelId="{FA4C3D3A-1C90-A74A-BBA6-479495B02FCE}" type="presParOf" srcId="{92B21D9E-4263-454A-9052-7696E4F61CC5}" destId="{1885C64A-61D6-45C4-BE81-E752DA77337F}" srcOrd="6" destOrd="0" presId="urn:microsoft.com/office/officeart/2018/2/layout/IconVerticalSolidList"/>
    <dgm:cxn modelId="{D10AE2ED-95F1-5541-9199-D8569C9698C8}" type="presParOf" srcId="{1885C64A-61D6-45C4-BE81-E752DA77337F}" destId="{4D24AA0A-6A3B-4161-A12F-DFADF5B5181F}" srcOrd="0" destOrd="0" presId="urn:microsoft.com/office/officeart/2018/2/layout/IconVerticalSolidList"/>
    <dgm:cxn modelId="{15C61654-65B6-B745-9691-04E63104C7CB}" type="presParOf" srcId="{1885C64A-61D6-45C4-BE81-E752DA77337F}" destId="{60681ABD-263F-4E81-8C32-D5E292B2F1E5}" srcOrd="1" destOrd="0" presId="urn:microsoft.com/office/officeart/2018/2/layout/IconVerticalSolidList"/>
    <dgm:cxn modelId="{9FC7446A-804B-BB44-BA14-38931D5DBF25}" type="presParOf" srcId="{1885C64A-61D6-45C4-BE81-E752DA77337F}" destId="{88095E8F-5CC8-4154-8BCC-1F9B4E5E90FF}" srcOrd="2" destOrd="0" presId="urn:microsoft.com/office/officeart/2018/2/layout/IconVerticalSolidList"/>
    <dgm:cxn modelId="{93ECC4D1-34FF-3C4E-A10C-9C1B4E2B8453}" type="presParOf" srcId="{1885C64A-61D6-45C4-BE81-E752DA77337F}" destId="{FE1A005B-F201-4ED8-981F-8F5E116E9E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4137DB8-8F2E-4D09-B9DA-3541D75D2E9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600B7D5-12D1-4A36-8EEF-272BC5BB0FA3}">
      <dgm:prSet/>
      <dgm:spPr/>
      <dgm:t>
        <a:bodyPr/>
        <a:lstStyle/>
        <a:p>
          <a:r>
            <a:rPr lang="es-ES"/>
            <a:t>Los contratos de leasing sobre inmuebles que se celebren a partir del </a:t>
          </a:r>
          <a:r>
            <a:rPr lang="es-ES" u="sng"/>
            <a:t>1 de enero de 2016 </a:t>
          </a:r>
          <a:r>
            <a:rPr lang="es-ES"/>
            <a:t>deben pagar IVA, en la medida que el arrendador sea considerado como habitual respecto de la celebración de contratos de leasing.</a:t>
          </a:r>
          <a:endParaRPr lang="en-US"/>
        </a:p>
      </dgm:t>
    </dgm:pt>
    <dgm:pt modelId="{F6686C8D-DAA2-44AA-96FF-10BEF8AF51D0}" type="parTrans" cxnId="{FBD151EA-15C8-4FA2-8591-859D15E1A5F0}">
      <dgm:prSet/>
      <dgm:spPr/>
      <dgm:t>
        <a:bodyPr/>
        <a:lstStyle/>
        <a:p>
          <a:endParaRPr lang="en-US"/>
        </a:p>
      </dgm:t>
    </dgm:pt>
    <dgm:pt modelId="{3E32C049-0931-4BC6-A94B-3F45C1783B6E}" type="sibTrans" cxnId="{FBD151EA-15C8-4FA2-8591-859D15E1A5F0}">
      <dgm:prSet/>
      <dgm:spPr/>
      <dgm:t>
        <a:bodyPr/>
        <a:lstStyle/>
        <a:p>
          <a:endParaRPr lang="en-US"/>
        </a:p>
      </dgm:t>
    </dgm:pt>
    <dgm:pt modelId="{432C0F54-BB9F-43BB-B82E-B8FE585D64F1}">
      <dgm:prSet/>
      <dgm:spPr/>
      <dgm:t>
        <a:bodyPr/>
        <a:lstStyle/>
        <a:p>
          <a:r>
            <a:rPr lang="es-ES"/>
            <a:t>Es decir, debe tratarse de una persona que adquirió con el </a:t>
          </a:r>
          <a:r>
            <a:rPr lang="es-ES" u="sng"/>
            <a:t>ánimo de posteriormente arrendar vía Leasing el inmueble </a:t>
          </a:r>
          <a:r>
            <a:rPr lang="es-ES"/>
            <a:t>o, en general, </a:t>
          </a:r>
          <a:r>
            <a:rPr lang="es-ES" u="sng"/>
            <a:t>una persona que se dedique habitualmente a celebrar este tipo de contratos, como bancos, empresas de leasing, aseguradoras</a:t>
          </a:r>
          <a:r>
            <a:rPr lang="es-ES"/>
            <a:t>, etc.</a:t>
          </a:r>
          <a:endParaRPr lang="en-US"/>
        </a:p>
      </dgm:t>
    </dgm:pt>
    <dgm:pt modelId="{D0643BBD-0DCF-4230-A5F8-0A8E62968E10}" type="parTrans" cxnId="{2B383083-780B-452A-9B05-50ABB5DC0945}">
      <dgm:prSet/>
      <dgm:spPr/>
      <dgm:t>
        <a:bodyPr/>
        <a:lstStyle/>
        <a:p>
          <a:endParaRPr lang="en-US"/>
        </a:p>
      </dgm:t>
    </dgm:pt>
    <dgm:pt modelId="{2BF8395A-9CA0-4ED9-B6EA-EEA6391DDE89}" type="sibTrans" cxnId="{2B383083-780B-452A-9B05-50ABB5DC0945}">
      <dgm:prSet/>
      <dgm:spPr/>
      <dgm:t>
        <a:bodyPr/>
        <a:lstStyle/>
        <a:p>
          <a:endParaRPr lang="en-US"/>
        </a:p>
      </dgm:t>
    </dgm:pt>
    <dgm:pt modelId="{93E871C1-F4E4-4FAC-A123-EE2258B740F2}" type="pres">
      <dgm:prSet presAssocID="{74137DB8-8F2E-4D09-B9DA-3541D75D2E90}" presName="root" presStyleCnt="0">
        <dgm:presLayoutVars>
          <dgm:dir/>
          <dgm:resizeHandles val="exact"/>
        </dgm:presLayoutVars>
      </dgm:prSet>
      <dgm:spPr/>
    </dgm:pt>
    <dgm:pt modelId="{1EF24519-1BBD-48A0-BF3B-29DFD749566C}" type="pres">
      <dgm:prSet presAssocID="{6600B7D5-12D1-4A36-8EEF-272BC5BB0FA3}" presName="compNode" presStyleCnt="0"/>
      <dgm:spPr/>
    </dgm:pt>
    <dgm:pt modelId="{C9F53574-01CE-42D6-9B7B-DDF7ABFFDE2D}" type="pres">
      <dgm:prSet presAssocID="{6600B7D5-12D1-4A36-8EEF-272BC5BB0FA3}" presName="bgRect" presStyleLbl="bgShp" presStyleIdx="0" presStyleCnt="2"/>
      <dgm:spPr/>
    </dgm:pt>
    <dgm:pt modelId="{A7CF8320-0D3D-4D0C-B0B9-A1DDF4AD75C3}" type="pres">
      <dgm:prSet presAssocID="{6600B7D5-12D1-4A36-8EEF-272BC5BB0FA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ólar"/>
        </a:ext>
      </dgm:extLst>
    </dgm:pt>
    <dgm:pt modelId="{1FE2C72C-784B-4520-BE61-A89141A1E29B}" type="pres">
      <dgm:prSet presAssocID="{6600B7D5-12D1-4A36-8EEF-272BC5BB0FA3}" presName="spaceRect" presStyleCnt="0"/>
      <dgm:spPr/>
    </dgm:pt>
    <dgm:pt modelId="{7E82E844-B29B-4709-8D02-6C310C759EEB}" type="pres">
      <dgm:prSet presAssocID="{6600B7D5-12D1-4A36-8EEF-272BC5BB0FA3}" presName="parTx" presStyleLbl="revTx" presStyleIdx="0" presStyleCnt="2">
        <dgm:presLayoutVars>
          <dgm:chMax val="0"/>
          <dgm:chPref val="0"/>
        </dgm:presLayoutVars>
      </dgm:prSet>
      <dgm:spPr/>
    </dgm:pt>
    <dgm:pt modelId="{6A89A0CD-6836-4DFE-ABFD-6EF8C154E806}" type="pres">
      <dgm:prSet presAssocID="{3E32C049-0931-4BC6-A94B-3F45C1783B6E}" presName="sibTrans" presStyleCnt="0"/>
      <dgm:spPr/>
    </dgm:pt>
    <dgm:pt modelId="{AA2A23CC-FC69-4FE5-8C6E-D050ACBCCF0D}" type="pres">
      <dgm:prSet presAssocID="{432C0F54-BB9F-43BB-B82E-B8FE585D64F1}" presName="compNode" presStyleCnt="0"/>
      <dgm:spPr/>
    </dgm:pt>
    <dgm:pt modelId="{D72A618B-C5AA-4E7F-9535-E32C30312E4D}" type="pres">
      <dgm:prSet presAssocID="{432C0F54-BB9F-43BB-B82E-B8FE585D64F1}" presName="bgRect" presStyleLbl="bgShp" presStyleIdx="1" presStyleCnt="2"/>
      <dgm:spPr/>
    </dgm:pt>
    <dgm:pt modelId="{FF731446-7FBA-433D-BFFC-556FA32C9E6A}" type="pres">
      <dgm:prSet presAssocID="{432C0F54-BB9F-43BB-B82E-B8FE585D64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e"/>
        </a:ext>
      </dgm:extLst>
    </dgm:pt>
    <dgm:pt modelId="{8834210C-D213-41EB-8327-396CF5C72CDA}" type="pres">
      <dgm:prSet presAssocID="{432C0F54-BB9F-43BB-B82E-B8FE585D64F1}" presName="spaceRect" presStyleCnt="0"/>
      <dgm:spPr/>
    </dgm:pt>
    <dgm:pt modelId="{E5397E19-0FBE-4807-BEC4-778125BB6D5F}" type="pres">
      <dgm:prSet presAssocID="{432C0F54-BB9F-43BB-B82E-B8FE585D64F1}" presName="parTx" presStyleLbl="revTx" presStyleIdx="1" presStyleCnt="2">
        <dgm:presLayoutVars>
          <dgm:chMax val="0"/>
          <dgm:chPref val="0"/>
        </dgm:presLayoutVars>
      </dgm:prSet>
      <dgm:spPr/>
    </dgm:pt>
  </dgm:ptLst>
  <dgm:cxnLst>
    <dgm:cxn modelId="{6C783357-B642-4DF1-9683-31AC42892369}" type="presOf" srcId="{432C0F54-BB9F-43BB-B82E-B8FE585D64F1}" destId="{E5397E19-0FBE-4807-BEC4-778125BB6D5F}" srcOrd="0" destOrd="0" presId="urn:microsoft.com/office/officeart/2018/2/layout/IconVerticalSolidList"/>
    <dgm:cxn modelId="{2B383083-780B-452A-9B05-50ABB5DC0945}" srcId="{74137DB8-8F2E-4D09-B9DA-3541D75D2E90}" destId="{432C0F54-BB9F-43BB-B82E-B8FE585D64F1}" srcOrd="1" destOrd="0" parTransId="{D0643BBD-0DCF-4230-A5F8-0A8E62968E10}" sibTransId="{2BF8395A-9CA0-4ED9-B6EA-EEA6391DDE89}"/>
    <dgm:cxn modelId="{8C9F5690-A31C-4F7C-9D14-0FEE793B88EC}" type="presOf" srcId="{74137DB8-8F2E-4D09-B9DA-3541D75D2E90}" destId="{93E871C1-F4E4-4FAC-A123-EE2258B740F2}" srcOrd="0" destOrd="0" presId="urn:microsoft.com/office/officeart/2018/2/layout/IconVerticalSolidList"/>
    <dgm:cxn modelId="{E5DF7ED6-B717-435A-A74B-3F68D269CD2F}" type="presOf" srcId="{6600B7D5-12D1-4A36-8EEF-272BC5BB0FA3}" destId="{7E82E844-B29B-4709-8D02-6C310C759EEB}" srcOrd="0" destOrd="0" presId="urn:microsoft.com/office/officeart/2018/2/layout/IconVerticalSolidList"/>
    <dgm:cxn modelId="{FBD151EA-15C8-4FA2-8591-859D15E1A5F0}" srcId="{74137DB8-8F2E-4D09-B9DA-3541D75D2E90}" destId="{6600B7D5-12D1-4A36-8EEF-272BC5BB0FA3}" srcOrd="0" destOrd="0" parTransId="{F6686C8D-DAA2-44AA-96FF-10BEF8AF51D0}" sibTransId="{3E32C049-0931-4BC6-A94B-3F45C1783B6E}"/>
    <dgm:cxn modelId="{A01F0C06-6B25-4A39-876A-2C6E4CA41258}" type="presParOf" srcId="{93E871C1-F4E4-4FAC-A123-EE2258B740F2}" destId="{1EF24519-1BBD-48A0-BF3B-29DFD749566C}" srcOrd="0" destOrd="0" presId="urn:microsoft.com/office/officeart/2018/2/layout/IconVerticalSolidList"/>
    <dgm:cxn modelId="{A0445965-D915-4406-8FD9-B049661FE51B}" type="presParOf" srcId="{1EF24519-1BBD-48A0-BF3B-29DFD749566C}" destId="{C9F53574-01CE-42D6-9B7B-DDF7ABFFDE2D}" srcOrd="0" destOrd="0" presId="urn:microsoft.com/office/officeart/2018/2/layout/IconVerticalSolidList"/>
    <dgm:cxn modelId="{FE40C811-AC6F-442F-91D4-1BEFA30F9EE4}" type="presParOf" srcId="{1EF24519-1BBD-48A0-BF3B-29DFD749566C}" destId="{A7CF8320-0D3D-4D0C-B0B9-A1DDF4AD75C3}" srcOrd="1" destOrd="0" presId="urn:microsoft.com/office/officeart/2018/2/layout/IconVerticalSolidList"/>
    <dgm:cxn modelId="{CE24AE90-17D7-4DEE-9C62-ADF21C625EE6}" type="presParOf" srcId="{1EF24519-1BBD-48A0-BF3B-29DFD749566C}" destId="{1FE2C72C-784B-4520-BE61-A89141A1E29B}" srcOrd="2" destOrd="0" presId="urn:microsoft.com/office/officeart/2018/2/layout/IconVerticalSolidList"/>
    <dgm:cxn modelId="{8F273D6B-3D20-4786-A479-B5A9C3463525}" type="presParOf" srcId="{1EF24519-1BBD-48A0-BF3B-29DFD749566C}" destId="{7E82E844-B29B-4709-8D02-6C310C759EEB}" srcOrd="3" destOrd="0" presId="urn:microsoft.com/office/officeart/2018/2/layout/IconVerticalSolidList"/>
    <dgm:cxn modelId="{3037F0BE-A7B8-48DA-BCAB-67818A032A33}" type="presParOf" srcId="{93E871C1-F4E4-4FAC-A123-EE2258B740F2}" destId="{6A89A0CD-6836-4DFE-ABFD-6EF8C154E806}" srcOrd="1" destOrd="0" presId="urn:microsoft.com/office/officeart/2018/2/layout/IconVerticalSolidList"/>
    <dgm:cxn modelId="{892D1279-4AC6-4599-B3E7-854CA49843EB}" type="presParOf" srcId="{93E871C1-F4E4-4FAC-A123-EE2258B740F2}" destId="{AA2A23CC-FC69-4FE5-8C6E-D050ACBCCF0D}" srcOrd="2" destOrd="0" presId="urn:microsoft.com/office/officeart/2018/2/layout/IconVerticalSolidList"/>
    <dgm:cxn modelId="{BAE03951-2AD3-4079-9F66-8149122A6B72}" type="presParOf" srcId="{AA2A23CC-FC69-4FE5-8C6E-D050ACBCCF0D}" destId="{D72A618B-C5AA-4E7F-9535-E32C30312E4D}" srcOrd="0" destOrd="0" presId="urn:microsoft.com/office/officeart/2018/2/layout/IconVerticalSolidList"/>
    <dgm:cxn modelId="{3895E906-168B-4444-80D6-F11FB19F2E3C}" type="presParOf" srcId="{AA2A23CC-FC69-4FE5-8C6E-D050ACBCCF0D}" destId="{FF731446-7FBA-433D-BFFC-556FA32C9E6A}" srcOrd="1" destOrd="0" presId="urn:microsoft.com/office/officeart/2018/2/layout/IconVerticalSolidList"/>
    <dgm:cxn modelId="{495DCCB1-8611-400C-8981-ADD2AC23CEF1}" type="presParOf" srcId="{AA2A23CC-FC69-4FE5-8C6E-D050ACBCCF0D}" destId="{8834210C-D213-41EB-8327-396CF5C72CDA}" srcOrd="2" destOrd="0" presId="urn:microsoft.com/office/officeart/2018/2/layout/IconVerticalSolidList"/>
    <dgm:cxn modelId="{4A375D5F-5D04-43C6-BA0D-6385813C02E5}" type="presParOf" srcId="{AA2A23CC-FC69-4FE5-8C6E-D050ACBCCF0D}" destId="{E5397E19-0FBE-4807-BEC4-778125BB6D5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F427020-78DE-499B-A88A-DF7209ED7D6B}" type="doc">
      <dgm:prSet loTypeId="urn:microsoft.com/office/officeart/2005/8/layout/vProcess5" loCatId="process" qsTypeId="urn:microsoft.com/office/officeart/2005/8/quickstyle/simple1" qsCatId="simple" csTypeId="urn:microsoft.com/office/officeart/2005/8/colors/colorful3" csCatId="colorful"/>
      <dgm:spPr/>
      <dgm:t>
        <a:bodyPr/>
        <a:lstStyle/>
        <a:p>
          <a:endParaRPr lang="en-US"/>
        </a:p>
      </dgm:t>
    </dgm:pt>
    <dgm:pt modelId="{80A5B37D-C06A-415D-B504-9468E0B079FD}">
      <dgm:prSet/>
      <dgm:spPr/>
      <dgm:t>
        <a:bodyPr/>
        <a:lstStyle/>
        <a:p>
          <a:r>
            <a:rPr lang="es-ES"/>
            <a:t>Los contratos de Leasing celebrados con anterioridad al 1 de enero de 2016 y que no tenían IVA se mantendrán exentos de este impuesto hasta que finalice el contrato, independientemente de cuándo ocurra esto.</a:t>
          </a:r>
          <a:endParaRPr lang="en-US"/>
        </a:p>
      </dgm:t>
    </dgm:pt>
    <dgm:pt modelId="{F22E60C4-7EC8-4392-B189-7B3F15785BC0}" type="parTrans" cxnId="{52F16DBE-F7A4-4C04-B998-66BE012FEB2E}">
      <dgm:prSet/>
      <dgm:spPr/>
      <dgm:t>
        <a:bodyPr/>
        <a:lstStyle/>
        <a:p>
          <a:endParaRPr lang="en-US"/>
        </a:p>
      </dgm:t>
    </dgm:pt>
    <dgm:pt modelId="{93011667-7C4E-4887-8AEF-563DFAADE0A8}" type="sibTrans" cxnId="{52F16DBE-F7A4-4C04-B998-66BE012FEB2E}">
      <dgm:prSet/>
      <dgm:spPr/>
      <dgm:t>
        <a:bodyPr/>
        <a:lstStyle/>
        <a:p>
          <a:endParaRPr lang="en-US"/>
        </a:p>
      </dgm:t>
    </dgm:pt>
    <dgm:pt modelId="{67CFDFF1-673C-4C0E-8F1C-250595FEE27F}">
      <dgm:prSet/>
      <dgm:spPr/>
      <dgm:t>
        <a:bodyPr/>
        <a:lstStyle/>
        <a:p>
          <a:r>
            <a:rPr lang="es-ES" dirty="0"/>
            <a:t>Si se celebra un contrato de Leasing antes que transcurra 1 año desde la adquisición o construcción de la vivienda, la Ley presume que existe habitualidad, por tanto deberá aplicarse IVA al contrato, salvo que el arrendador demuestre que no existe habitualidad.</a:t>
          </a:r>
          <a:endParaRPr lang="en-US" dirty="0"/>
        </a:p>
      </dgm:t>
    </dgm:pt>
    <dgm:pt modelId="{9B99357D-90FD-46B4-8471-EA9560BD81C1}" type="parTrans" cxnId="{7C314B6B-3EB9-4AA5-B8C1-EB26E787EE60}">
      <dgm:prSet/>
      <dgm:spPr/>
      <dgm:t>
        <a:bodyPr/>
        <a:lstStyle/>
        <a:p>
          <a:endParaRPr lang="en-US"/>
        </a:p>
      </dgm:t>
    </dgm:pt>
    <dgm:pt modelId="{F4500CEA-3396-4D2A-B194-10BB3D90430E}" type="sibTrans" cxnId="{7C314B6B-3EB9-4AA5-B8C1-EB26E787EE60}">
      <dgm:prSet/>
      <dgm:spPr/>
      <dgm:t>
        <a:bodyPr/>
        <a:lstStyle/>
        <a:p>
          <a:endParaRPr lang="en-US"/>
        </a:p>
      </dgm:t>
    </dgm:pt>
    <dgm:pt modelId="{EF825FF9-181B-4654-A98D-AABA2B44B4AE}">
      <dgm:prSet/>
      <dgm:spPr/>
      <dgm:t>
        <a:bodyPr/>
        <a:lstStyle/>
        <a:p>
          <a:r>
            <a:rPr lang="es-ES"/>
            <a:t>En los casos de leasing, el IVA debe aplicarse en el pago de cada cuota y en el momento que esto ocurra. En ese mismo momento se debe emitir la factura correspondiente.</a:t>
          </a:r>
          <a:endParaRPr lang="en-US"/>
        </a:p>
      </dgm:t>
    </dgm:pt>
    <dgm:pt modelId="{7A10BA26-0E29-4633-9408-F00F817705D9}" type="parTrans" cxnId="{39B66CF5-64F0-4177-89AA-73D32CC654AD}">
      <dgm:prSet/>
      <dgm:spPr/>
      <dgm:t>
        <a:bodyPr/>
        <a:lstStyle/>
        <a:p>
          <a:endParaRPr lang="en-US"/>
        </a:p>
      </dgm:t>
    </dgm:pt>
    <dgm:pt modelId="{8DC43B1A-C8F4-4F83-973E-0BED6C3C863D}" type="sibTrans" cxnId="{39B66CF5-64F0-4177-89AA-73D32CC654AD}">
      <dgm:prSet/>
      <dgm:spPr/>
      <dgm:t>
        <a:bodyPr/>
        <a:lstStyle/>
        <a:p>
          <a:endParaRPr lang="en-US"/>
        </a:p>
      </dgm:t>
    </dgm:pt>
    <dgm:pt modelId="{228C0C0D-8BF9-574F-A106-6396D9C2AB84}" type="pres">
      <dgm:prSet presAssocID="{AF427020-78DE-499B-A88A-DF7209ED7D6B}" presName="outerComposite" presStyleCnt="0">
        <dgm:presLayoutVars>
          <dgm:chMax val="5"/>
          <dgm:dir/>
          <dgm:resizeHandles val="exact"/>
        </dgm:presLayoutVars>
      </dgm:prSet>
      <dgm:spPr/>
    </dgm:pt>
    <dgm:pt modelId="{26C66798-E59F-E749-A947-234BFB1657F9}" type="pres">
      <dgm:prSet presAssocID="{AF427020-78DE-499B-A88A-DF7209ED7D6B}" presName="dummyMaxCanvas" presStyleCnt="0">
        <dgm:presLayoutVars/>
      </dgm:prSet>
      <dgm:spPr/>
    </dgm:pt>
    <dgm:pt modelId="{DA30FE86-B1E4-C248-8D81-948A6AEEC91B}" type="pres">
      <dgm:prSet presAssocID="{AF427020-78DE-499B-A88A-DF7209ED7D6B}" presName="ThreeNodes_1" presStyleLbl="node1" presStyleIdx="0" presStyleCnt="3">
        <dgm:presLayoutVars>
          <dgm:bulletEnabled val="1"/>
        </dgm:presLayoutVars>
      </dgm:prSet>
      <dgm:spPr/>
    </dgm:pt>
    <dgm:pt modelId="{53272371-BEB8-4D4E-97FD-D3CE34F56455}" type="pres">
      <dgm:prSet presAssocID="{AF427020-78DE-499B-A88A-DF7209ED7D6B}" presName="ThreeNodes_2" presStyleLbl="node1" presStyleIdx="1" presStyleCnt="3">
        <dgm:presLayoutVars>
          <dgm:bulletEnabled val="1"/>
        </dgm:presLayoutVars>
      </dgm:prSet>
      <dgm:spPr/>
    </dgm:pt>
    <dgm:pt modelId="{9E291F14-E444-D649-8BDC-1F99FBDD4CCE}" type="pres">
      <dgm:prSet presAssocID="{AF427020-78DE-499B-A88A-DF7209ED7D6B}" presName="ThreeNodes_3" presStyleLbl="node1" presStyleIdx="2" presStyleCnt="3">
        <dgm:presLayoutVars>
          <dgm:bulletEnabled val="1"/>
        </dgm:presLayoutVars>
      </dgm:prSet>
      <dgm:spPr/>
    </dgm:pt>
    <dgm:pt modelId="{BB67B80F-DA09-574C-A1FE-2113FA9C6938}" type="pres">
      <dgm:prSet presAssocID="{AF427020-78DE-499B-A88A-DF7209ED7D6B}" presName="ThreeConn_1-2" presStyleLbl="fgAccFollowNode1" presStyleIdx="0" presStyleCnt="2">
        <dgm:presLayoutVars>
          <dgm:bulletEnabled val="1"/>
        </dgm:presLayoutVars>
      </dgm:prSet>
      <dgm:spPr/>
    </dgm:pt>
    <dgm:pt modelId="{74FBAC9B-92F2-B647-B36F-192E478496D2}" type="pres">
      <dgm:prSet presAssocID="{AF427020-78DE-499B-A88A-DF7209ED7D6B}" presName="ThreeConn_2-3" presStyleLbl="fgAccFollowNode1" presStyleIdx="1" presStyleCnt="2">
        <dgm:presLayoutVars>
          <dgm:bulletEnabled val="1"/>
        </dgm:presLayoutVars>
      </dgm:prSet>
      <dgm:spPr/>
    </dgm:pt>
    <dgm:pt modelId="{5514BEC6-7F1D-3D4E-A7BC-2A05D94C60F4}" type="pres">
      <dgm:prSet presAssocID="{AF427020-78DE-499B-A88A-DF7209ED7D6B}" presName="ThreeNodes_1_text" presStyleLbl="node1" presStyleIdx="2" presStyleCnt="3">
        <dgm:presLayoutVars>
          <dgm:bulletEnabled val="1"/>
        </dgm:presLayoutVars>
      </dgm:prSet>
      <dgm:spPr/>
    </dgm:pt>
    <dgm:pt modelId="{455DA681-245F-6242-9EE3-03F6F2F71937}" type="pres">
      <dgm:prSet presAssocID="{AF427020-78DE-499B-A88A-DF7209ED7D6B}" presName="ThreeNodes_2_text" presStyleLbl="node1" presStyleIdx="2" presStyleCnt="3">
        <dgm:presLayoutVars>
          <dgm:bulletEnabled val="1"/>
        </dgm:presLayoutVars>
      </dgm:prSet>
      <dgm:spPr/>
    </dgm:pt>
    <dgm:pt modelId="{5C3D3933-2125-6544-B8ED-39992ADACC02}" type="pres">
      <dgm:prSet presAssocID="{AF427020-78DE-499B-A88A-DF7209ED7D6B}" presName="ThreeNodes_3_text" presStyleLbl="node1" presStyleIdx="2" presStyleCnt="3">
        <dgm:presLayoutVars>
          <dgm:bulletEnabled val="1"/>
        </dgm:presLayoutVars>
      </dgm:prSet>
      <dgm:spPr/>
    </dgm:pt>
  </dgm:ptLst>
  <dgm:cxnLst>
    <dgm:cxn modelId="{2BA61504-698B-6A4A-8533-90B199BE3EEC}" type="presOf" srcId="{80A5B37D-C06A-415D-B504-9468E0B079FD}" destId="{5514BEC6-7F1D-3D4E-A7BC-2A05D94C60F4}" srcOrd="1" destOrd="0" presId="urn:microsoft.com/office/officeart/2005/8/layout/vProcess5"/>
    <dgm:cxn modelId="{CE8BF00A-C662-5447-979A-18171B65BF5C}" type="presOf" srcId="{80A5B37D-C06A-415D-B504-9468E0B079FD}" destId="{DA30FE86-B1E4-C248-8D81-948A6AEEC91B}" srcOrd="0" destOrd="0" presId="urn:microsoft.com/office/officeart/2005/8/layout/vProcess5"/>
    <dgm:cxn modelId="{92C84D65-C5D5-6D4F-AD69-5488F490ED21}" type="presOf" srcId="{93011667-7C4E-4887-8AEF-563DFAADE0A8}" destId="{BB67B80F-DA09-574C-A1FE-2113FA9C6938}" srcOrd="0" destOrd="0" presId="urn:microsoft.com/office/officeart/2005/8/layout/vProcess5"/>
    <dgm:cxn modelId="{E1172C66-3959-2E4A-AEF2-7DAB01E7F753}" type="presOf" srcId="{AF427020-78DE-499B-A88A-DF7209ED7D6B}" destId="{228C0C0D-8BF9-574F-A106-6396D9C2AB84}" srcOrd="0" destOrd="0" presId="urn:microsoft.com/office/officeart/2005/8/layout/vProcess5"/>
    <dgm:cxn modelId="{7C314B6B-3EB9-4AA5-B8C1-EB26E787EE60}" srcId="{AF427020-78DE-499B-A88A-DF7209ED7D6B}" destId="{67CFDFF1-673C-4C0E-8F1C-250595FEE27F}" srcOrd="1" destOrd="0" parTransId="{9B99357D-90FD-46B4-8471-EA9560BD81C1}" sibTransId="{F4500CEA-3396-4D2A-B194-10BB3D90430E}"/>
    <dgm:cxn modelId="{D3E8DE7A-EB16-9446-B699-C15DFDF223A7}" type="presOf" srcId="{67CFDFF1-673C-4C0E-8F1C-250595FEE27F}" destId="{53272371-BEB8-4D4E-97FD-D3CE34F56455}" srcOrd="0" destOrd="0" presId="urn:microsoft.com/office/officeart/2005/8/layout/vProcess5"/>
    <dgm:cxn modelId="{61EE1991-0DDC-124B-B34E-ACD4524A32A3}" type="presOf" srcId="{EF825FF9-181B-4654-A98D-AABA2B44B4AE}" destId="{9E291F14-E444-D649-8BDC-1F99FBDD4CCE}" srcOrd="0" destOrd="0" presId="urn:microsoft.com/office/officeart/2005/8/layout/vProcess5"/>
    <dgm:cxn modelId="{52F16DBE-F7A4-4C04-B998-66BE012FEB2E}" srcId="{AF427020-78DE-499B-A88A-DF7209ED7D6B}" destId="{80A5B37D-C06A-415D-B504-9468E0B079FD}" srcOrd="0" destOrd="0" parTransId="{F22E60C4-7EC8-4392-B189-7B3F15785BC0}" sibTransId="{93011667-7C4E-4887-8AEF-563DFAADE0A8}"/>
    <dgm:cxn modelId="{2EB532C7-1F12-8349-8D4F-2DEC7766B9A9}" type="presOf" srcId="{67CFDFF1-673C-4C0E-8F1C-250595FEE27F}" destId="{455DA681-245F-6242-9EE3-03F6F2F71937}" srcOrd="1" destOrd="0" presId="urn:microsoft.com/office/officeart/2005/8/layout/vProcess5"/>
    <dgm:cxn modelId="{E39780E3-BAE7-604A-A557-96C480A5BB7A}" type="presOf" srcId="{EF825FF9-181B-4654-A98D-AABA2B44B4AE}" destId="{5C3D3933-2125-6544-B8ED-39992ADACC02}" srcOrd="1" destOrd="0" presId="urn:microsoft.com/office/officeart/2005/8/layout/vProcess5"/>
    <dgm:cxn modelId="{39B66CF5-64F0-4177-89AA-73D32CC654AD}" srcId="{AF427020-78DE-499B-A88A-DF7209ED7D6B}" destId="{EF825FF9-181B-4654-A98D-AABA2B44B4AE}" srcOrd="2" destOrd="0" parTransId="{7A10BA26-0E29-4633-9408-F00F817705D9}" sibTransId="{8DC43B1A-C8F4-4F83-973E-0BED6C3C863D}"/>
    <dgm:cxn modelId="{5049A0FC-589E-604D-9731-7F66603D0269}" type="presOf" srcId="{F4500CEA-3396-4D2A-B194-10BB3D90430E}" destId="{74FBAC9B-92F2-B647-B36F-192E478496D2}" srcOrd="0" destOrd="0" presId="urn:microsoft.com/office/officeart/2005/8/layout/vProcess5"/>
    <dgm:cxn modelId="{AF5B3AB3-73BD-6144-B564-ADF374712724}" type="presParOf" srcId="{228C0C0D-8BF9-574F-A106-6396D9C2AB84}" destId="{26C66798-E59F-E749-A947-234BFB1657F9}" srcOrd="0" destOrd="0" presId="urn:microsoft.com/office/officeart/2005/8/layout/vProcess5"/>
    <dgm:cxn modelId="{2365EA39-1B3E-D24C-A89C-BA7244FC110B}" type="presParOf" srcId="{228C0C0D-8BF9-574F-A106-6396D9C2AB84}" destId="{DA30FE86-B1E4-C248-8D81-948A6AEEC91B}" srcOrd="1" destOrd="0" presId="urn:microsoft.com/office/officeart/2005/8/layout/vProcess5"/>
    <dgm:cxn modelId="{563E12FC-6EB7-E74F-9E8D-26770E43EBB3}" type="presParOf" srcId="{228C0C0D-8BF9-574F-A106-6396D9C2AB84}" destId="{53272371-BEB8-4D4E-97FD-D3CE34F56455}" srcOrd="2" destOrd="0" presId="urn:microsoft.com/office/officeart/2005/8/layout/vProcess5"/>
    <dgm:cxn modelId="{E46925CA-F45A-B443-86C8-353C27234D2A}" type="presParOf" srcId="{228C0C0D-8BF9-574F-A106-6396D9C2AB84}" destId="{9E291F14-E444-D649-8BDC-1F99FBDD4CCE}" srcOrd="3" destOrd="0" presId="urn:microsoft.com/office/officeart/2005/8/layout/vProcess5"/>
    <dgm:cxn modelId="{6977A16D-5F58-8A4A-9D8D-D6A08544819B}" type="presParOf" srcId="{228C0C0D-8BF9-574F-A106-6396D9C2AB84}" destId="{BB67B80F-DA09-574C-A1FE-2113FA9C6938}" srcOrd="4" destOrd="0" presId="urn:microsoft.com/office/officeart/2005/8/layout/vProcess5"/>
    <dgm:cxn modelId="{5BD8B4E9-BAA1-CA41-8446-FAEF68CA0EF4}" type="presParOf" srcId="{228C0C0D-8BF9-574F-A106-6396D9C2AB84}" destId="{74FBAC9B-92F2-B647-B36F-192E478496D2}" srcOrd="5" destOrd="0" presId="urn:microsoft.com/office/officeart/2005/8/layout/vProcess5"/>
    <dgm:cxn modelId="{304AC8D2-4A3A-B94E-A09E-1A0FFE6197F3}" type="presParOf" srcId="{228C0C0D-8BF9-574F-A106-6396D9C2AB84}" destId="{5514BEC6-7F1D-3D4E-A7BC-2A05D94C60F4}" srcOrd="6" destOrd="0" presId="urn:microsoft.com/office/officeart/2005/8/layout/vProcess5"/>
    <dgm:cxn modelId="{9E5B8A40-6061-D84D-A294-7FEAAB4A4E51}" type="presParOf" srcId="{228C0C0D-8BF9-574F-A106-6396D9C2AB84}" destId="{455DA681-245F-6242-9EE3-03F6F2F71937}" srcOrd="7" destOrd="0" presId="urn:microsoft.com/office/officeart/2005/8/layout/vProcess5"/>
    <dgm:cxn modelId="{CF4AB71A-5377-8B44-BE8E-57A1FA78D2FB}" type="presParOf" srcId="{228C0C0D-8BF9-574F-A106-6396D9C2AB84}" destId="{5C3D3933-2125-6544-B8ED-39992ADACC0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5CB4307-4B93-4EB0-99A7-FE3772FCA1A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E956819-D882-4114-A227-A5AD31DCBD83}">
      <dgm:prSet/>
      <dgm:spPr/>
      <dgm:t>
        <a:bodyPr/>
        <a:lstStyle/>
        <a:p>
          <a:pPr>
            <a:lnSpc>
              <a:spcPct val="100000"/>
            </a:lnSpc>
          </a:pPr>
          <a:r>
            <a:rPr lang="es-ES" b="0" i="0" baseline="0"/>
            <a:t>El Decreto con Fuerza de Ley 2 (DFL2) es una normativa que rige a las propiedades de uso habitacional, que cuentan con una superficie construida menor a los 140m2 y está destinada a personas naturales.</a:t>
          </a:r>
          <a:endParaRPr lang="en-US"/>
        </a:p>
      </dgm:t>
    </dgm:pt>
    <dgm:pt modelId="{5A47BA87-F858-46CD-9FBE-CA1FC0E8D7EF}" type="parTrans" cxnId="{6FEC4B33-DA3F-467E-BF6F-74719356C385}">
      <dgm:prSet/>
      <dgm:spPr/>
      <dgm:t>
        <a:bodyPr/>
        <a:lstStyle/>
        <a:p>
          <a:endParaRPr lang="en-US"/>
        </a:p>
      </dgm:t>
    </dgm:pt>
    <dgm:pt modelId="{1A5930C3-65EF-4326-B6F2-1CE1B4B8EB05}" type="sibTrans" cxnId="{6FEC4B33-DA3F-467E-BF6F-74719356C385}">
      <dgm:prSet/>
      <dgm:spPr/>
      <dgm:t>
        <a:bodyPr/>
        <a:lstStyle/>
        <a:p>
          <a:endParaRPr lang="en-US"/>
        </a:p>
      </dgm:t>
    </dgm:pt>
    <dgm:pt modelId="{3DF143A5-B117-4181-9387-11B078525A5A}">
      <dgm:prSet/>
      <dgm:spPr/>
      <dgm:t>
        <a:bodyPr/>
        <a:lstStyle/>
        <a:p>
          <a:pPr>
            <a:lnSpc>
              <a:spcPct val="100000"/>
            </a:lnSpc>
          </a:pPr>
          <a:r>
            <a:rPr lang="es-ES" b="0" i="0" baseline="0"/>
            <a:t>Dentro de las principales ventajas de este decreto está la rebaja en los impuestos a los propietarios, si su casa o departamento cumple con la normativa.</a:t>
          </a:r>
          <a:endParaRPr lang="en-US"/>
        </a:p>
      </dgm:t>
    </dgm:pt>
    <dgm:pt modelId="{D74D78B8-8BF3-4794-9B55-2796888752CE}" type="parTrans" cxnId="{499963B8-FEAC-4C7F-9613-680BE393CD0B}">
      <dgm:prSet/>
      <dgm:spPr/>
      <dgm:t>
        <a:bodyPr/>
        <a:lstStyle/>
        <a:p>
          <a:endParaRPr lang="en-US"/>
        </a:p>
      </dgm:t>
    </dgm:pt>
    <dgm:pt modelId="{79A5C68C-A143-4958-A420-201299260ADA}" type="sibTrans" cxnId="{499963B8-FEAC-4C7F-9613-680BE393CD0B}">
      <dgm:prSet/>
      <dgm:spPr/>
      <dgm:t>
        <a:bodyPr/>
        <a:lstStyle/>
        <a:p>
          <a:endParaRPr lang="en-US"/>
        </a:p>
      </dgm:t>
    </dgm:pt>
    <dgm:pt modelId="{B1CCC887-9CE0-4BF0-9E81-78CD5A8FAEC0}" type="pres">
      <dgm:prSet presAssocID="{65CB4307-4B93-4EB0-99A7-FE3772FCA1A7}" presName="root" presStyleCnt="0">
        <dgm:presLayoutVars>
          <dgm:dir/>
          <dgm:resizeHandles val="exact"/>
        </dgm:presLayoutVars>
      </dgm:prSet>
      <dgm:spPr/>
    </dgm:pt>
    <dgm:pt modelId="{37FD0BE4-2677-4E4D-A358-1CDFD3CEAA3F}" type="pres">
      <dgm:prSet presAssocID="{5E956819-D882-4114-A227-A5AD31DCBD83}" presName="compNode" presStyleCnt="0"/>
      <dgm:spPr/>
    </dgm:pt>
    <dgm:pt modelId="{32704756-CDD1-4DE4-BCCC-EFD5DF098214}" type="pres">
      <dgm:prSet presAssocID="{5E956819-D882-4114-A227-A5AD31DCBD83}" presName="bgRect" presStyleLbl="bgShp" presStyleIdx="0" presStyleCnt="2"/>
      <dgm:spPr/>
    </dgm:pt>
    <dgm:pt modelId="{863A9F82-5FDF-4B56-B848-F364E70A7F16}" type="pres">
      <dgm:prSet presAssocID="{5E956819-D882-4114-A227-A5AD31DCBD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tillo de juez"/>
        </a:ext>
      </dgm:extLst>
    </dgm:pt>
    <dgm:pt modelId="{DA62775C-54A7-4E77-A7E9-AF549E99B213}" type="pres">
      <dgm:prSet presAssocID="{5E956819-D882-4114-A227-A5AD31DCBD83}" presName="spaceRect" presStyleCnt="0"/>
      <dgm:spPr/>
    </dgm:pt>
    <dgm:pt modelId="{CCD39384-47C5-4263-A8E1-A4A990B02EC1}" type="pres">
      <dgm:prSet presAssocID="{5E956819-D882-4114-A227-A5AD31DCBD83}" presName="parTx" presStyleLbl="revTx" presStyleIdx="0" presStyleCnt="2">
        <dgm:presLayoutVars>
          <dgm:chMax val="0"/>
          <dgm:chPref val="0"/>
        </dgm:presLayoutVars>
      </dgm:prSet>
      <dgm:spPr/>
    </dgm:pt>
    <dgm:pt modelId="{9F310D77-DC95-47BF-9AA6-026BA55BE6C4}" type="pres">
      <dgm:prSet presAssocID="{1A5930C3-65EF-4326-B6F2-1CE1B4B8EB05}" presName="sibTrans" presStyleCnt="0"/>
      <dgm:spPr/>
    </dgm:pt>
    <dgm:pt modelId="{27117978-7164-4445-94F7-BB23BF441ABC}" type="pres">
      <dgm:prSet presAssocID="{3DF143A5-B117-4181-9387-11B078525A5A}" presName="compNode" presStyleCnt="0"/>
      <dgm:spPr/>
    </dgm:pt>
    <dgm:pt modelId="{17D8AA15-3EA4-416D-B082-1990D1E29F7A}" type="pres">
      <dgm:prSet presAssocID="{3DF143A5-B117-4181-9387-11B078525A5A}" presName="bgRect" presStyleLbl="bgShp" presStyleIdx="1" presStyleCnt="2"/>
      <dgm:spPr/>
    </dgm:pt>
    <dgm:pt modelId="{CABB667D-FFC4-49C2-9B2E-A1BA7958E962}" type="pres">
      <dgm:prSet presAssocID="{3DF143A5-B117-4181-9387-11B078525A5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ólar"/>
        </a:ext>
      </dgm:extLst>
    </dgm:pt>
    <dgm:pt modelId="{E984301F-67C3-452C-9215-4EC0E160BAF3}" type="pres">
      <dgm:prSet presAssocID="{3DF143A5-B117-4181-9387-11B078525A5A}" presName="spaceRect" presStyleCnt="0"/>
      <dgm:spPr/>
    </dgm:pt>
    <dgm:pt modelId="{52F29E63-6FF0-403C-900F-8917BE9556D4}" type="pres">
      <dgm:prSet presAssocID="{3DF143A5-B117-4181-9387-11B078525A5A}" presName="parTx" presStyleLbl="revTx" presStyleIdx="1" presStyleCnt="2">
        <dgm:presLayoutVars>
          <dgm:chMax val="0"/>
          <dgm:chPref val="0"/>
        </dgm:presLayoutVars>
      </dgm:prSet>
      <dgm:spPr/>
    </dgm:pt>
  </dgm:ptLst>
  <dgm:cxnLst>
    <dgm:cxn modelId="{6FEC4B33-DA3F-467E-BF6F-74719356C385}" srcId="{65CB4307-4B93-4EB0-99A7-FE3772FCA1A7}" destId="{5E956819-D882-4114-A227-A5AD31DCBD83}" srcOrd="0" destOrd="0" parTransId="{5A47BA87-F858-46CD-9FBE-CA1FC0E8D7EF}" sibTransId="{1A5930C3-65EF-4326-B6F2-1CE1B4B8EB05}"/>
    <dgm:cxn modelId="{8F10AC7A-1475-4C51-95B0-03267A8F9693}" type="presOf" srcId="{3DF143A5-B117-4181-9387-11B078525A5A}" destId="{52F29E63-6FF0-403C-900F-8917BE9556D4}" srcOrd="0" destOrd="0" presId="urn:microsoft.com/office/officeart/2018/2/layout/IconVerticalSolidList"/>
    <dgm:cxn modelId="{499963B8-FEAC-4C7F-9613-680BE393CD0B}" srcId="{65CB4307-4B93-4EB0-99A7-FE3772FCA1A7}" destId="{3DF143A5-B117-4181-9387-11B078525A5A}" srcOrd="1" destOrd="0" parTransId="{D74D78B8-8BF3-4794-9B55-2796888752CE}" sibTransId="{79A5C68C-A143-4958-A420-201299260ADA}"/>
    <dgm:cxn modelId="{35FFDBC7-9588-4439-929E-0CA5F0C61549}" type="presOf" srcId="{5E956819-D882-4114-A227-A5AD31DCBD83}" destId="{CCD39384-47C5-4263-A8E1-A4A990B02EC1}" srcOrd="0" destOrd="0" presId="urn:microsoft.com/office/officeart/2018/2/layout/IconVerticalSolidList"/>
    <dgm:cxn modelId="{A49042CC-6814-4B83-964E-BBBED3FD56CB}" type="presOf" srcId="{65CB4307-4B93-4EB0-99A7-FE3772FCA1A7}" destId="{B1CCC887-9CE0-4BF0-9E81-78CD5A8FAEC0}" srcOrd="0" destOrd="0" presId="urn:microsoft.com/office/officeart/2018/2/layout/IconVerticalSolidList"/>
    <dgm:cxn modelId="{E1C85C68-9E57-4DAE-A7D8-7B5864559AE2}" type="presParOf" srcId="{B1CCC887-9CE0-4BF0-9E81-78CD5A8FAEC0}" destId="{37FD0BE4-2677-4E4D-A358-1CDFD3CEAA3F}" srcOrd="0" destOrd="0" presId="urn:microsoft.com/office/officeart/2018/2/layout/IconVerticalSolidList"/>
    <dgm:cxn modelId="{0E6C9F78-D89B-4E2E-A0CE-B8DA8212F6FC}" type="presParOf" srcId="{37FD0BE4-2677-4E4D-A358-1CDFD3CEAA3F}" destId="{32704756-CDD1-4DE4-BCCC-EFD5DF098214}" srcOrd="0" destOrd="0" presId="urn:microsoft.com/office/officeart/2018/2/layout/IconVerticalSolidList"/>
    <dgm:cxn modelId="{9CD5B1C0-F837-4C28-AFBB-6A471C02FEA2}" type="presParOf" srcId="{37FD0BE4-2677-4E4D-A358-1CDFD3CEAA3F}" destId="{863A9F82-5FDF-4B56-B848-F364E70A7F16}" srcOrd="1" destOrd="0" presId="urn:microsoft.com/office/officeart/2018/2/layout/IconVerticalSolidList"/>
    <dgm:cxn modelId="{CA860A82-AC1C-4ACD-88FF-8619895B6647}" type="presParOf" srcId="{37FD0BE4-2677-4E4D-A358-1CDFD3CEAA3F}" destId="{DA62775C-54A7-4E77-A7E9-AF549E99B213}" srcOrd="2" destOrd="0" presId="urn:microsoft.com/office/officeart/2018/2/layout/IconVerticalSolidList"/>
    <dgm:cxn modelId="{A09E2F35-4965-42DF-8D1D-9ABD839CCEC5}" type="presParOf" srcId="{37FD0BE4-2677-4E4D-A358-1CDFD3CEAA3F}" destId="{CCD39384-47C5-4263-A8E1-A4A990B02EC1}" srcOrd="3" destOrd="0" presId="urn:microsoft.com/office/officeart/2018/2/layout/IconVerticalSolidList"/>
    <dgm:cxn modelId="{2D11E23B-1F89-49AF-95EF-78C238AA0F69}" type="presParOf" srcId="{B1CCC887-9CE0-4BF0-9E81-78CD5A8FAEC0}" destId="{9F310D77-DC95-47BF-9AA6-026BA55BE6C4}" srcOrd="1" destOrd="0" presId="urn:microsoft.com/office/officeart/2018/2/layout/IconVerticalSolidList"/>
    <dgm:cxn modelId="{F27AECE2-C4C3-42D2-B979-16BD7BA3941F}" type="presParOf" srcId="{B1CCC887-9CE0-4BF0-9E81-78CD5A8FAEC0}" destId="{27117978-7164-4445-94F7-BB23BF441ABC}" srcOrd="2" destOrd="0" presId="urn:microsoft.com/office/officeart/2018/2/layout/IconVerticalSolidList"/>
    <dgm:cxn modelId="{B53F8117-AE4A-44EA-8FE8-84C43C56D0E0}" type="presParOf" srcId="{27117978-7164-4445-94F7-BB23BF441ABC}" destId="{17D8AA15-3EA4-416D-B082-1990D1E29F7A}" srcOrd="0" destOrd="0" presId="urn:microsoft.com/office/officeart/2018/2/layout/IconVerticalSolidList"/>
    <dgm:cxn modelId="{AC61F0F4-DE6E-48B3-A7DE-7C08E79F66E4}" type="presParOf" srcId="{27117978-7164-4445-94F7-BB23BF441ABC}" destId="{CABB667D-FFC4-49C2-9B2E-A1BA7958E962}" srcOrd="1" destOrd="0" presId="urn:microsoft.com/office/officeart/2018/2/layout/IconVerticalSolidList"/>
    <dgm:cxn modelId="{6BBFE988-D99E-48FD-AF57-64A967D9BD8F}" type="presParOf" srcId="{27117978-7164-4445-94F7-BB23BF441ABC}" destId="{E984301F-67C3-452C-9215-4EC0E160BAF3}" srcOrd="2" destOrd="0" presId="urn:microsoft.com/office/officeart/2018/2/layout/IconVerticalSolidList"/>
    <dgm:cxn modelId="{F6973088-ADAE-4B28-8953-3FDC2E551E9E}" type="presParOf" srcId="{27117978-7164-4445-94F7-BB23BF441ABC}" destId="{52F29E63-6FF0-403C-900F-8917BE9556D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71EBFD-8D5C-4552-90EE-C6BDB3322D4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7D8670C-A3F0-4A40-92AA-6D08603EFA7C}">
      <dgm:prSet/>
      <dgm:spPr/>
      <dgm:t>
        <a:bodyPr/>
        <a:lstStyle/>
        <a:p>
          <a:r>
            <a:rPr lang="es-ES_tradnl" i="1"/>
            <a:t>“ La compraventa es un contrato en que una de las partes se obliga a dar una cosa y la otra pagarla en dinero”</a:t>
          </a:r>
          <a:endParaRPr lang="en-US"/>
        </a:p>
      </dgm:t>
    </dgm:pt>
    <dgm:pt modelId="{1CC63849-544F-4742-8E90-75DBB2B109EF}" type="parTrans" cxnId="{A633E9A1-F14B-4C93-A731-C940130B3102}">
      <dgm:prSet/>
      <dgm:spPr/>
      <dgm:t>
        <a:bodyPr/>
        <a:lstStyle/>
        <a:p>
          <a:endParaRPr lang="en-US"/>
        </a:p>
      </dgm:t>
    </dgm:pt>
    <dgm:pt modelId="{3BB6B7F9-992C-4DB3-8AAF-D453BFAAB9F1}" type="sibTrans" cxnId="{A633E9A1-F14B-4C93-A731-C940130B3102}">
      <dgm:prSet/>
      <dgm:spPr/>
      <dgm:t>
        <a:bodyPr/>
        <a:lstStyle/>
        <a:p>
          <a:endParaRPr lang="en-US"/>
        </a:p>
      </dgm:t>
    </dgm:pt>
    <dgm:pt modelId="{D77DD39C-248F-4BB9-9816-A765665A7319}">
      <dgm:prSet/>
      <dgm:spPr/>
      <dgm:t>
        <a:bodyPr/>
        <a:lstStyle/>
        <a:p>
          <a:r>
            <a:rPr lang="es-ES_tradnl" i="1"/>
            <a:t>“Cuando el precio consiste parte en dinero y parte en otra cosa , se entenderá permuta si la cosa vale más que el dinero ; y venta en el caso contrario” </a:t>
          </a:r>
          <a:endParaRPr lang="en-US"/>
        </a:p>
      </dgm:t>
    </dgm:pt>
    <dgm:pt modelId="{50CFA5FF-A65F-48FD-BC6F-069E885498A0}" type="parTrans" cxnId="{59D132FF-1EBF-4DC4-B54E-37E7A5F463F9}">
      <dgm:prSet/>
      <dgm:spPr/>
      <dgm:t>
        <a:bodyPr/>
        <a:lstStyle/>
        <a:p>
          <a:endParaRPr lang="en-US"/>
        </a:p>
      </dgm:t>
    </dgm:pt>
    <dgm:pt modelId="{9AE188CF-9A88-4399-8299-83A84B6B45BA}" type="sibTrans" cxnId="{59D132FF-1EBF-4DC4-B54E-37E7A5F463F9}">
      <dgm:prSet/>
      <dgm:spPr/>
      <dgm:t>
        <a:bodyPr/>
        <a:lstStyle/>
        <a:p>
          <a:endParaRPr lang="en-US"/>
        </a:p>
      </dgm:t>
    </dgm:pt>
    <dgm:pt modelId="{C1B93827-73D5-6F48-9208-B22503F9643A}" type="pres">
      <dgm:prSet presAssocID="{9A71EBFD-8D5C-4552-90EE-C6BDB3322D4F}" presName="linear" presStyleCnt="0">
        <dgm:presLayoutVars>
          <dgm:animLvl val="lvl"/>
          <dgm:resizeHandles val="exact"/>
        </dgm:presLayoutVars>
      </dgm:prSet>
      <dgm:spPr/>
    </dgm:pt>
    <dgm:pt modelId="{248E01EB-2EA7-DE47-AC17-7114030C3D97}" type="pres">
      <dgm:prSet presAssocID="{A7D8670C-A3F0-4A40-92AA-6D08603EFA7C}" presName="parentText" presStyleLbl="node1" presStyleIdx="0" presStyleCnt="2">
        <dgm:presLayoutVars>
          <dgm:chMax val="0"/>
          <dgm:bulletEnabled val="1"/>
        </dgm:presLayoutVars>
      </dgm:prSet>
      <dgm:spPr/>
    </dgm:pt>
    <dgm:pt modelId="{7FA5D3D2-D270-384A-A222-0BC782368657}" type="pres">
      <dgm:prSet presAssocID="{3BB6B7F9-992C-4DB3-8AAF-D453BFAAB9F1}" presName="spacer" presStyleCnt="0"/>
      <dgm:spPr/>
    </dgm:pt>
    <dgm:pt modelId="{14C38B9B-D300-124D-94EB-A807CE6A0422}" type="pres">
      <dgm:prSet presAssocID="{D77DD39C-248F-4BB9-9816-A765665A7319}" presName="parentText" presStyleLbl="node1" presStyleIdx="1" presStyleCnt="2">
        <dgm:presLayoutVars>
          <dgm:chMax val="0"/>
          <dgm:bulletEnabled val="1"/>
        </dgm:presLayoutVars>
      </dgm:prSet>
      <dgm:spPr/>
    </dgm:pt>
  </dgm:ptLst>
  <dgm:cxnLst>
    <dgm:cxn modelId="{D453F479-9E97-CA49-8925-F70CBAF2D54A}" type="presOf" srcId="{9A71EBFD-8D5C-4552-90EE-C6BDB3322D4F}" destId="{C1B93827-73D5-6F48-9208-B22503F9643A}" srcOrd="0" destOrd="0" presId="urn:microsoft.com/office/officeart/2005/8/layout/vList2"/>
    <dgm:cxn modelId="{A633E9A1-F14B-4C93-A731-C940130B3102}" srcId="{9A71EBFD-8D5C-4552-90EE-C6BDB3322D4F}" destId="{A7D8670C-A3F0-4A40-92AA-6D08603EFA7C}" srcOrd="0" destOrd="0" parTransId="{1CC63849-544F-4742-8E90-75DBB2B109EF}" sibTransId="{3BB6B7F9-992C-4DB3-8AAF-D453BFAAB9F1}"/>
    <dgm:cxn modelId="{887812AC-2B17-B04B-95B5-8E226EFAC4B1}" type="presOf" srcId="{A7D8670C-A3F0-4A40-92AA-6D08603EFA7C}" destId="{248E01EB-2EA7-DE47-AC17-7114030C3D97}" srcOrd="0" destOrd="0" presId="urn:microsoft.com/office/officeart/2005/8/layout/vList2"/>
    <dgm:cxn modelId="{E2DB29D8-476D-DB45-B1A4-7D43282ECF4A}" type="presOf" srcId="{D77DD39C-248F-4BB9-9816-A765665A7319}" destId="{14C38B9B-D300-124D-94EB-A807CE6A0422}" srcOrd="0" destOrd="0" presId="urn:microsoft.com/office/officeart/2005/8/layout/vList2"/>
    <dgm:cxn modelId="{59D132FF-1EBF-4DC4-B54E-37E7A5F463F9}" srcId="{9A71EBFD-8D5C-4552-90EE-C6BDB3322D4F}" destId="{D77DD39C-248F-4BB9-9816-A765665A7319}" srcOrd="1" destOrd="0" parTransId="{50CFA5FF-A65F-48FD-BC6F-069E885498A0}" sibTransId="{9AE188CF-9A88-4399-8299-83A84B6B45BA}"/>
    <dgm:cxn modelId="{EC7806EC-FAE6-F943-AD04-FDDE94A1DF3E}" type="presParOf" srcId="{C1B93827-73D5-6F48-9208-B22503F9643A}" destId="{248E01EB-2EA7-DE47-AC17-7114030C3D97}" srcOrd="0" destOrd="0" presId="urn:microsoft.com/office/officeart/2005/8/layout/vList2"/>
    <dgm:cxn modelId="{F9BFD1DE-51F6-6443-9939-A28B71C19CE9}" type="presParOf" srcId="{C1B93827-73D5-6F48-9208-B22503F9643A}" destId="{7FA5D3D2-D270-384A-A222-0BC782368657}" srcOrd="1" destOrd="0" presId="urn:microsoft.com/office/officeart/2005/8/layout/vList2"/>
    <dgm:cxn modelId="{6D630FBD-53E5-FE48-8D1D-360AC6BA9875}" type="presParOf" srcId="{C1B93827-73D5-6F48-9208-B22503F9643A}" destId="{14C38B9B-D300-124D-94EB-A807CE6A0422}"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F60197C-3E5B-4B7D-BAFB-5B32EE82D71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737023F-8D79-453B-A1F1-B15E2B72B28A}">
      <dgm:prSet/>
      <dgm:spPr/>
      <dgm:t>
        <a:bodyPr/>
        <a:lstStyle/>
        <a:p>
          <a:r>
            <a:rPr lang="es-ES" b="0" i="0"/>
            <a:t>Paga un 0,2% en el impuesto de timbres y estampillas en la primera transferencia, versus un 0,8% de una propiedad que no es DFL2.</a:t>
          </a:r>
          <a:endParaRPr lang="en-US"/>
        </a:p>
      </dgm:t>
    </dgm:pt>
    <dgm:pt modelId="{5ADE3AB7-89C0-4091-9DDD-0B6160ADF255}" type="parTrans" cxnId="{FED144BD-610E-490F-8806-4194C3A34040}">
      <dgm:prSet/>
      <dgm:spPr/>
      <dgm:t>
        <a:bodyPr/>
        <a:lstStyle/>
        <a:p>
          <a:endParaRPr lang="en-US"/>
        </a:p>
      </dgm:t>
    </dgm:pt>
    <dgm:pt modelId="{43C6F98A-B824-4093-9ACA-E2DE1D85B335}" type="sibTrans" cxnId="{FED144BD-610E-490F-8806-4194C3A34040}">
      <dgm:prSet/>
      <dgm:spPr/>
      <dgm:t>
        <a:bodyPr/>
        <a:lstStyle/>
        <a:p>
          <a:endParaRPr lang="en-US"/>
        </a:p>
      </dgm:t>
    </dgm:pt>
    <dgm:pt modelId="{DC8ADC47-ABFE-4E1F-A3C8-7CBA68ECC2D4}">
      <dgm:prSet/>
      <dgm:spPr/>
      <dgm:t>
        <a:bodyPr/>
        <a:lstStyle/>
        <a:p>
          <a:r>
            <a:rPr lang="es-ES" b="0" i="0"/>
            <a:t>Rebaja del 50% del arancel de inscripción en el Conservador de Bienes Raíces.</a:t>
          </a:r>
          <a:endParaRPr lang="en-US"/>
        </a:p>
      </dgm:t>
    </dgm:pt>
    <dgm:pt modelId="{9ECBA9A8-C8FE-49A1-870F-4C2045167283}" type="parTrans" cxnId="{4A9A9C3F-2896-4FE3-81E5-3621CD3ADDF5}">
      <dgm:prSet/>
      <dgm:spPr/>
      <dgm:t>
        <a:bodyPr/>
        <a:lstStyle/>
        <a:p>
          <a:endParaRPr lang="en-US"/>
        </a:p>
      </dgm:t>
    </dgm:pt>
    <dgm:pt modelId="{578F3641-A211-49BE-BB77-F83482402D26}" type="sibTrans" cxnId="{4A9A9C3F-2896-4FE3-81E5-3621CD3ADDF5}">
      <dgm:prSet/>
      <dgm:spPr/>
      <dgm:t>
        <a:bodyPr/>
        <a:lstStyle/>
        <a:p>
          <a:endParaRPr lang="en-US"/>
        </a:p>
      </dgm:t>
    </dgm:pt>
    <dgm:pt modelId="{ABFDF9B4-9298-4A05-B45A-6432E7B137CD}">
      <dgm:prSet/>
      <dgm:spPr/>
      <dgm:t>
        <a:bodyPr/>
        <a:lstStyle/>
        <a:p>
          <a:r>
            <a:rPr lang="es-ES" b="0" i="0"/>
            <a:t>Los bienes raíces acogidos a las disposiciones DFL2 deben pagar contribuciones, salvo que su avalúo fiscal sea inferior al monto de avalúo exento habitacional.</a:t>
          </a:r>
          <a:endParaRPr lang="en-US"/>
        </a:p>
      </dgm:t>
    </dgm:pt>
    <dgm:pt modelId="{F7626927-CF11-4BA6-AC3C-D8B50DE0320C}" type="parTrans" cxnId="{B8866C74-378B-4A69-BD81-782B995F7FC3}">
      <dgm:prSet/>
      <dgm:spPr/>
      <dgm:t>
        <a:bodyPr/>
        <a:lstStyle/>
        <a:p>
          <a:endParaRPr lang="en-US"/>
        </a:p>
      </dgm:t>
    </dgm:pt>
    <dgm:pt modelId="{E8BA137A-F854-4D2E-8ADD-F368B7BFE727}" type="sibTrans" cxnId="{B8866C74-378B-4A69-BD81-782B995F7FC3}">
      <dgm:prSet/>
      <dgm:spPr/>
      <dgm:t>
        <a:bodyPr/>
        <a:lstStyle/>
        <a:p>
          <a:endParaRPr lang="en-US"/>
        </a:p>
      </dgm:t>
    </dgm:pt>
    <dgm:pt modelId="{3005500D-C06F-4D2F-9D12-E029F4FEC4F1}" type="pres">
      <dgm:prSet presAssocID="{2F60197C-3E5B-4B7D-BAFB-5B32EE82D714}" presName="root" presStyleCnt="0">
        <dgm:presLayoutVars>
          <dgm:dir/>
          <dgm:resizeHandles val="exact"/>
        </dgm:presLayoutVars>
      </dgm:prSet>
      <dgm:spPr/>
    </dgm:pt>
    <dgm:pt modelId="{57E8B733-E52E-431C-9BEA-72EE7CB9CD1B}" type="pres">
      <dgm:prSet presAssocID="{4737023F-8D79-453B-A1F1-B15E2B72B28A}" presName="compNode" presStyleCnt="0"/>
      <dgm:spPr/>
    </dgm:pt>
    <dgm:pt modelId="{482240FB-8417-4C94-965D-E9FF316D739A}" type="pres">
      <dgm:prSet presAssocID="{4737023F-8D79-453B-A1F1-B15E2B72B28A}" presName="bgRect" presStyleLbl="bgShp" presStyleIdx="0" presStyleCnt="3"/>
      <dgm:spPr/>
    </dgm:pt>
    <dgm:pt modelId="{AAD7822F-4ACE-4359-975D-D9A2CC53ECE2}" type="pres">
      <dgm:prSet presAssocID="{4737023F-8D79-453B-A1F1-B15E2B72B28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imbre postal"/>
        </a:ext>
      </dgm:extLst>
    </dgm:pt>
    <dgm:pt modelId="{2D4DED90-409D-4AB7-8A08-542A668E261B}" type="pres">
      <dgm:prSet presAssocID="{4737023F-8D79-453B-A1F1-B15E2B72B28A}" presName="spaceRect" presStyleCnt="0"/>
      <dgm:spPr/>
    </dgm:pt>
    <dgm:pt modelId="{FB3EC399-D1DF-40B3-8E86-D3D622FD2E23}" type="pres">
      <dgm:prSet presAssocID="{4737023F-8D79-453B-A1F1-B15E2B72B28A}" presName="parTx" presStyleLbl="revTx" presStyleIdx="0" presStyleCnt="3">
        <dgm:presLayoutVars>
          <dgm:chMax val="0"/>
          <dgm:chPref val="0"/>
        </dgm:presLayoutVars>
      </dgm:prSet>
      <dgm:spPr/>
    </dgm:pt>
    <dgm:pt modelId="{96060B8D-C3A5-49BA-A839-2116D9AC4454}" type="pres">
      <dgm:prSet presAssocID="{43C6F98A-B824-4093-9ACA-E2DE1D85B335}" presName="sibTrans" presStyleCnt="0"/>
      <dgm:spPr/>
    </dgm:pt>
    <dgm:pt modelId="{5168CE7F-DC57-4E20-B860-22FE45E7C6B7}" type="pres">
      <dgm:prSet presAssocID="{DC8ADC47-ABFE-4E1F-A3C8-7CBA68ECC2D4}" presName="compNode" presStyleCnt="0"/>
      <dgm:spPr/>
    </dgm:pt>
    <dgm:pt modelId="{5646446A-9EED-4EE8-923B-5F2B2CBBC45F}" type="pres">
      <dgm:prSet presAssocID="{DC8ADC47-ABFE-4E1F-A3C8-7CBA68ECC2D4}" presName="bgRect" presStyleLbl="bgShp" presStyleIdx="1" presStyleCnt="3"/>
      <dgm:spPr/>
    </dgm:pt>
    <dgm:pt modelId="{57D8122B-4582-416D-BE1A-27B5DBE9CEC0}" type="pres">
      <dgm:prSet presAssocID="{DC8ADC47-ABFE-4E1F-A3C8-7CBA68ECC2D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ólar"/>
        </a:ext>
      </dgm:extLst>
    </dgm:pt>
    <dgm:pt modelId="{6728ECD7-3C06-486A-A813-A36CEEF920BD}" type="pres">
      <dgm:prSet presAssocID="{DC8ADC47-ABFE-4E1F-A3C8-7CBA68ECC2D4}" presName="spaceRect" presStyleCnt="0"/>
      <dgm:spPr/>
    </dgm:pt>
    <dgm:pt modelId="{ECC46B29-AEF6-4F58-8BC0-CC730696C8F1}" type="pres">
      <dgm:prSet presAssocID="{DC8ADC47-ABFE-4E1F-A3C8-7CBA68ECC2D4}" presName="parTx" presStyleLbl="revTx" presStyleIdx="1" presStyleCnt="3">
        <dgm:presLayoutVars>
          <dgm:chMax val="0"/>
          <dgm:chPref val="0"/>
        </dgm:presLayoutVars>
      </dgm:prSet>
      <dgm:spPr/>
    </dgm:pt>
    <dgm:pt modelId="{4C6F6E87-F866-4DB1-88E3-298E5792DF88}" type="pres">
      <dgm:prSet presAssocID="{578F3641-A211-49BE-BB77-F83482402D26}" presName="sibTrans" presStyleCnt="0"/>
      <dgm:spPr/>
    </dgm:pt>
    <dgm:pt modelId="{F16AD07D-F2E1-4FDA-AFB4-390974AD55EF}" type="pres">
      <dgm:prSet presAssocID="{ABFDF9B4-9298-4A05-B45A-6432E7B137CD}" presName="compNode" presStyleCnt="0"/>
      <dgm:spPr/>
    </dgm:pt>
    <dgm:pt modelId="{56A34AB0-4705-403D-AAAB-8718D45590A3}" type="pres">
      <dgm:prSet presAssocID="{ABFDF9B4-9298-4A05-B45A-6432E7B137CD}" presName="bgRect" presStyleLbl="bgShp" presStyleIdx="2" presStyleCnt="3"/>
      <dgm:spPr/>
    </dgm:pt>
    <dgm:pt modelId="{DC0ACA2F-0464-4713-BD1A-AEAA27E347EB}" type="pres">
      <dgm:prSet presAssocID="{ABFDF9B4-9298-4A05-B45A-6432E7B137C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961B746C-099E-4848-A0F4-879E7BD95BEB}" type="pres">
      <dgm:prSet presAssocID="{ABFDF9B4-9298-4A05-B45A-6432E7B137CD}" presName="spaceRect" presStyleCnt="0"/>
      <dgm:spPr/>
    </dgm:pt>
    <dgm:pt modelId="{C9944B82-C791-4CA7-9CF7-FCF2D9BDF75F}" type="pres">
      <dgm:prSet presAssocID="{ABFDF9B4-9298-4A05-B45A-6432E7B137CD}" presName="parTx" presStyleLbl="revTx" presStyleIdx="2" presStyleCnt="3">
        <dgm:presLayoutVars>
          <dgm:chMax val="0"/>
          <dgm:chPref val="0"/>
        </dgm:presLayoutVars>
      </dgm:prSet>
      <dgm:spPr/>
    </dgm:pt>
  </dgm:ptLst>
  <dgm:cxnLst>
    <dgm:cxn modelId="{2A18CB22-4B61-4FFF-ACE5-C84D5AB8559F}" type="presOf" srcId="{ABFDF9B4-9298-4A05-B45A-6432E7B137CD}" destId="{C9944B82-C791-4CA7-9CF7-FCF2D9BDF75F}" srcOrd="0" destOrd="0" presId="urn:microsoft.com/office/officeart/2018/2/layout/IconVerticalSolidList"/>
    <dgm:cxn modelId="{4A9A9C3F-2896-4FE3-81E5-3621CD3ADDF5}" srcId="{2F60197C-3E5B-4B7D-BAFB-5B32EE82D714}" destId="{DC8ADC47-ABFE-4E1F-A3C8-7CBA68ECC2D4}" srcOrd="1" destOrd="0" parTransId="{9ECBA9A8-C8FE-49A1-870F-4C2045167283}" sibTransId="{578F3641-A211-49BE-BB77-F83482402D26}"/>
    <dgm:cxn modelId="{E789DF4F-0C1A-4B1A-87BE-08FB3CF28F0A}" type="presOf" srcId="{DC8ADC47-ABFE-4E1F-A3C8-7CBA68ECC2D4}" destId="{ECC46B29-AEF6-4F58-8BC0-CC730696C8F1}" srcOrd="0" destOrd="0" presId="urn:microsoft.com/office/officeart/2018/2/layout/IconVerticalSolidList"/>
    <dgm:cxn modelId="{B8866C74-378B-4A69-BD81-782B995F7FC3}" srcId="{2F60197C-3E5B-4B7D-BAFB-5B32EE82D714}" destId="{ABFDF9B4-9298-4A05-B45A-6432E7B137CD}" srcOrd="2" destOrd="0" parTransId="{F7626927-CF11-4BA6-AC3C-D8B50DE0320C}" sibTransId="{E8BA137A-F854-4D2E-8ADD-F368B7BFE727}"/>
    <dgm:cxn modelId="{AF914889-6853-4087-B331-B55115977850}" type="presOf" srcId="{2F60197C-3E5B-4B7D-BAFB-5B32EE82D714}" destId="{3005500D-C06F-4D2F-9D12-E029F4FEC4F1}" srcOrd="0" destOrd="0" presId="urn:microsoft.com/office/officeart/2018/2/layout/IconVerticalSolidList"/>
    <dgm:cxn modelId="{4A313BB5-915F-4027-BE8D-917652383698}" type="presOf" srcId="{4737023F-8D79-453B-A1F1-B15E2B72B28A}" destId="{FB3EC399-D1DF-40B3-8E86-D3D622FD2E23}" srcOrd="0" destOrd="0" presId="urn:microsoft.com/office/officeart/2018/2/layout/IconVerticalSolidList"/>
    <dgm:cxn modelId="{FED144BD-610E-490F-8806-4194C3A34040}" srcId="{2F60197C-3E5B-4B7D-BAFB-5B32EE82D714}" destId="{4737023F-8D79-453B-A1F1-B15E2B72B28A}" srcOrd="0" destOrd="0" parTransId="{5ADE3AB7-89C0-4091-9DDD-0B6160ADF255}" sibTransId="{43C6F98A-B824-4093-9ACA-E2DE1D85B335}"/>
    <dgm:cxn modelId="{D413DB0B-95A8-466F-998C-6194FCD6AE0F}" type="presParOf" srcId="{3005500D-C06F-4D2F-9D12-E029F4FEC4F1}" destId="{57E8B733-E52E-431C-9BEA-72EE7CB9CD1B}" srcOrd="0" destOrd="0" presId="urn:microsoft.com/office/officeart/2018/2/layout/IconVerticalSolidList"/>
    <dgm:cxn modelId="{FC183550-4B07-483F-825E-485ACD2EA392}" type="presParOf" srcId="{57E8B733-E52E-431C-9BEA-72EE7CB9CD1B}" destId="{482240FB-8417-4C94-965D-E9FF316D739A}" srcOrd="0" destOrd="0" presId="urn:microsoft.com/office/officeart/2018/2/layout/IconVerticalSolidList"/>
    <dgm:cxn modelId="{EE9F8E0A-F346-4A62-B968-B53010518C48}" type="presParOf" srcId="{57E8B733-E52E-431C-9BEA-72EE7CB9CD1B}" destId="{AAD7822F-4ACE-4359-975D-D9A2CC53ECE2}" srcOrd="1" destOrd="0" presId="urn:microsoft.com/office/officeart/2018/2/layout/IconVerticalSolidList"/>
    <dgm:cxn modelId="{A5578C1B-6DD0-41F2-AD96-759C67E7D4D4}" type="presParOf" srcId="{57E8B733-E52E-431C-9BEA-72EE7CB9CD1B}" destId="{2D4DED90-409D-4AB7-8A08-542A668E261B}" srcOrd="2" destOrd="0" presId="urn:microsoft.com/office/officeart/2018/2/layout/IconVerticalSolidList"/>
    <dgm:cxn modelId="{50EB4AA8-B3E0-40A3-AB93-2B8BF1CA9388}" type="presParOf" srcId="{57E8B733-E52E-431C-9BEA-72EE7CB9CD1B}" destId="{FB3EC399-D1DF-40B3-8E86-D3D622FD2E23}" srcOrd="3" destOrd="0" presId="urn:microsoft.com/office/officeart/2018/2/layout/IconVerticalSolidList"/>
    <dgm:cxn modelId="{41B0AD64-6A1B-4DE8-8AB6-B8AA2B2D3194}" type="presParOf" srcId="{3005500D-C06F-4D2F-9D12-E029F4FEC4F1}" destId="{96060B8D-C3A5-49BA-A839-2116D9AC4454}" srcOrd="1" destOrd="0" presId="urn:microsoft.com/office/officeart/2018/2/layout/IconVerticalSolidList"/>
    <dgm:cxn modelId="{1FC4C2F7-36F8-4319-8583-DE97A25F4AA4}" type="presParOf" srcId="{3005500D-C06F-4D2F-9D12-E029F4FEC4F1}" destId="{5168CE7F-DC57-4E20-B860-22FE45E7C6B7}" srcOrd="2" destOrd="0" presId="urn:microsoft.com/office/officeart/2018/2/layout/IconVerticalSolidList"/>
    <dgm:cxn modelId="{581AFDFD-47BA-4FD1-8CFA-04B7939B8489}" type="presParOf" srcId="{5168CE7F-DC57-4E20-B860-22FE45E7C6B7}" destId="{5646446A-9EED-4EE8-923B-5F2B2CBBC45F}" srcOrd="0" destOrd="0" presId="urn:microsoft.com/office/officeart/2018/2/layout/IconVerticalSolidList"/>
    <dgm:cxn modelId="{7A50F56C-30AE-4DB5-8450-C755A9F4AECC}" type="presParOf" srcId="{5168CE7F-DC57-4E20-B860-22FE45E7C6B7}" destId="{57D8122B-4582-416D-BE1A-27B5DBE9CEC0}" srcOrd="1" destOrd="0" presId="urn:microsoft.com/office/officeart/2018/2/layout/IconVerticalSolidList"/>
    <dgm:cxn modelId="{43AD03AE-3941-468B-AA4E-A8FD503D337E}" type="presParOf" srcId="{5168CE7F-DC57-4E20-B860-22FE45E7C6B7}" destId="{6728ECD7-3C06-486A-A813-A36CEEF920BD}" srcOrd="2" destOrd="0" presId="urn:microsoft.com/office/officeart/2018/2/layout/IconVerticalSolidList"/>
    <dgm:cxn modelId="{8631795F-594C-4683-8730-5ED0006A8584}" type="presParOf" srcId="{5168CE7F-DC57-4E20-B860-22FE45E7C6B7}" destId="{ECC46B29-AEF6-4F58-8BC0-CC730696C8F1}" srcOrd="3" destOrd="0" presId="urn:microsoft.com/office/officeart/2018/2/layout/IconVerticalSolidList"/>
    <dgm:cxn modelId="{4F1EDB93-6D0F-4BC3-92C2-5D5744CC106A}" type="presParOf" srcId="{3005500D-C06F-4D2F-9D12-E029F4FEC4F1}" destId="{4C6F6E87-F866-4DB1-88E3-298E5792DF88}" srcOrd="3" destOrd="0" presId="urn:microsoft.com/office/officeart/2018/2/layout/IconVerticalSolidList"/>
    <dgm:cxn modelId="{2178F335-F9C5-41AE-9DF9-09063B352237}" type="presParOf" srcId="{3005500D-C06F-4D2F-9D12-E029F4FEC4F1}" destId="{F16AD07D-F2E1-4FDA-AFB4-390974AD55EF}" srcOrd="4" destOrd="0" presId="urn:microsoft.com/office/officeart/2018/2/layout/IconVerticalSolidList"/>
    <dgm:cxn modelId="{C93D2BBD-BE95-465F-A86A-43EE0BE0A387}" type="presParOf" srcId="{F16AD07D-F2E1-4FDA-AFB4-390974AD55EF}" destId="{56A34AB0-4705-403D-AAAB-8718D45590A3}" srcOrd="0" destOrd="0" presId="urn:microsoft.com/office/officeart/2018/2/layout/IconVerticalSolidList"/>
    <dgm:cxn modelId="{AE2870A9-0E30-456A-BFE9-828DFD6CBAF4}" type="presParOf" srcId="{F16AD07D-F2E1-4FDA-AFB4-390974AD55EF}" destId="{DC0ACA2F-0464-4713-BD1A-AEAA27E347EB}" srcOrd="1" destOrd="0" presId="urn:microsoft.com/office/officeart/2018/2/layout/IconVerticalSolidList"/>
    <dgm:cxn modelId="{3128257E-2725-4987-947D-78D50C6ECCD4}" type="presParOf" srcId="{F16AD07D-F2E1-4FDA-AFB4-390974AD55EF}" destId="{961B746C-099E-4848-A0F4-879E7BD95BEB}" srcOrd="2" destOrd="0" presId="urn:microsoft.com/office/officeart/2018/2/layout/IconVerticalSolidList"/>
    <dgm:cxn modelId="{31C2171E-C190-4E16-9FF2-3C5C97EB3045}" type="presParOf" srcId="{F16AD07D-F2E1-4FDA-AFB4-390974AD55EF}" destId="{C9944B82-C791-4CA7-9CF7-FCF2D9BDF75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D450A92-3819-4C50-99DB-2E3FED5A54E1}" type="doc">
      <dgm:prSet loTypeId="urn:microsoft.com/office/officeart/2005/8/layout/hierarchy1" loCatId="hierarchy" qsTypeId="urn:microsoft.com/office/officeart/2005/8/quickstyle/simple1" qsCatId="simple" csTypeId="urn:microsoft.com/office/officeart/2005/8/colors/colorful5" csCatId="colorful"/>
      <dgm:spPr/>
      <dgm:t>
        <a:bodyPr/>
        <a:lstStyle/>
        <a:p>
          <a:endParaRPr lang="en-US"/>
        </a:p>
      </dgm:t>
    </dgm:pt>
    <dgm:pt modelId="{D9296559-3492-4A95-BC29-06ECB6C5B952}">
      <dgm:prSet/>
      <dgm:spPr/>
      <dgm:t>
        <a:bodyPr/>
        <a:lstStyle/>
        <a:p>
          <a:r>
            <a:rPr lang="es-ES" b="0" i="0" baseline="0" dirty="0"/>
            <a:t>Los bienes raíces acogidos al DFL2 podrán estar exentos del 50% del pago de las contribuciones, según la siguiente tabla:</a:t>
          </a:r>
          <a:endParaRPr lang="en-US" dirty="0"/>
        </a:p>
      </dgm:t>
    </dgm:pt>
    <dgm:pt modelId="{49701EF5-7555-4189-B9A9-A54FC2B7F2D3}" type="parTrans" cxnId="{9977A7D4-945D-4D01-B7CE-697768584DC2}">
      <dgm:prSet/>
      <dgm:spPr/>
      <dgm:t>
        <a:bodyPr/>
        <a:lstStyle/>
        <a:p>
          <a:endParaRPr lang="en-US"/>
        </a:p>
      </dgm:t>
    </dgm:pt>
    <dgm:pt modelId="{CA0B0754-CD7C-4BE1-9130-3CEE61F9E6FA}" type="sibTrans" cxnId="{9977A7D4-945D-4D01-B7CE-697768584DC2}">
      <dgm:prSet/>
      <dgm:spPr/>
      <dgm:t>
        <a:bodyPr/>
        <a:lstStyle/>
        <a:p>
          <a:endParaRPr lang="en-US"/>
        </a:p>
      </dgm:t>
    </dgm:pt>
    <dgm:pt modelId="{7460D675-FD53-43E4-982D-2503549D019E}">
      <dgm:prSet/>
      <dgm:spPr/>
      <dgm:t>
        <a:bodyPr/>
        <a:lstStyle/>
        <a:p>
          <a:r>
            <a:rPr lang="es-ES" b="0" i="0" baseline="0"/>
            <a:t>Por 20 años, si la superficie edificada, por unidad de vivienda, no excede los 70 metros cuadrados.</a:t>
          </a:r>
          <a:endParaRPr lang="en-US"/>
        </a:p>
      </dgm:t>
    </dgm:pt>
    <dgm:pt modelId="{11BB3994-5026-4302-84F0-2EBFB9A001E9}" type="parTrans" cxnId="{0F8C49EC-C16B-4078-BAFC-68A20B4CC6E8}">
      <dgm:prSet/>
      <dgm:spPr/>
      <dgm:t>
        <a:bodyPr/>
        <a:lstStyle/>
        <a:p>
          <a:endParaRPr lang="en-US"/>
        </a:p>
      </dgm:t>
    </dgm:pt>
    <dgm:pt modelId="{AC6230A9-99BD-4854-A34F-C14165985CA7}" type="sibTrans" cxnId="{0F8C49EC-C16B-4078-BAFC-68A20B4CC6E8}">
      <dgm:prSet/>
      <dgm:spPr/>
      <dgm:t>
        <a:bodyPr/>
        <a:lstStyle/>
        <a:p>
          <a:endParaRPr lang="en-US"/>
        </a:p>
      </dgm:t>
    </dgm:pt>
    <dgm:pt modelId="{1F4288CC-C09C-4458-B102-5B947BC176BB}">
      <dgm:prSet/>
      <dgm:spPr/>
      <dgm:t>
        <a:bodyPr/>
        <a:lstStyle/>
        <a:p>
          <a:r>
            <a:rPr lang="es-ES" b="0" i="0" baseline="0"/>
            <a:t>Por 15 años, si la superficie edificada, por unidad de vivienda, excede los 70 metros y no supere los 100 metros cuadrados.</a:t>
          </a:r>
          <a:endParaRPr lang="en-US"/>
        </a:p>
      </dgm:t>
    </dgm:pt>
    <dgm:pt modelId="{29489EA0-48FA-4339-918F-630CDD4F91F2}" type="parTrans" cxnId="{C519B649-1ADB-4339-AFAB-46DE1E5DFA4E}">
      <dgm:prSet/>
      <dgm:spPr/>
      <dgm:t>
        <a:bodyPr/>
        <a:lstStyle/>
        <a:p>
          <a:endParaRPr lang="en-US"/>
        </a:p>
      </dgm:t>
    </dgm:pt>
    <dgm:pt modelId="{B32AD13A-6DC4-44C7-AC98-6B9FC853533D}" type="sibTrans" cxnId="{C519B649-1ADB-4339-AFAB-46DE1E5DFA4E}">
      <dgm:prSet/>
      <dgm:spPr/>
      <dgm:t>
        <a:bodyPr/>
        <a:lstStyle/>
        <a:p>
          <a:endParaRPr lang="en-US"/>
        </a:p>
      </dgm:t>
    </dgm:pt>
    <dgm:pt modelId="{F9D3DEBA-0706-4070-AA89-FD3C9D978A4B}">
      <dgm:prSet/>
      <dgm:spPr/>
      <dgm:t>
        <a:bodyPr/>
        <a:lstStyle/>
        <a:p>
          <a:r>
            <a:rPr lang="es-ES" b="0" i="0" baseline="0"/>
            <a:t>Por 10 años, si la superficie edificada, por unidad de vivienda, es superior a los 100 metros cuadrados y no está por sobre los 140 metros cuadrados.</a:t>
          </a:r>
          <a:endParaRPr lang="en-US"/>
        </a:p>
      </dgm:t>
    </dgm:pt>
    <dgm:pt modelId="{EB4E0570-B328-446A-8CF5-3EB8F48D7301}" type="parTrans" cxnId="{787571BC-020C-447C-BB86-C3A2A9A08E4F}">
      <dgm:prSet/>
      <dgm:spPr/>
      <dgm:t>
        <a:bodyPr/>
        <a:lstStyle/>
        <a:p>
          <a:endParaRPr lang="en-US"/>
        </a:p>
      </dgm:t>
    </dgm:pt>
    <dgm:pt modelId="{1F1F278D-D538-4ABA-A427-788FA7AFA2EB}" type="sibTrans" cxnId="{787571BC-020C-447C-BB86-C3A2A9A08E4F}">
      <dgm:prSet/>
      <dgm:spPr/>
      <dgm:t>
        <a:bodyPr/>
        <a:lstStyle/>
        <a:p>
          <a:endParaRPr lang="en-US"/>
        </a:p>
      </dgm:t>
    </dgm:pt>
    <dgm:pt modelId="{B5CA1632-6CF2-6F4C-852C-1A29218FA2BD}" type="pres">
      <dgm:prSet presAssocID="{CD450A92-3819-4C50-99DB-2E3FED5A54E1}" presName="hierChild1" presStyleCnt="0">
        <dgm:presLayoutVars>
          <dgm:chPref val="1"/>
          <dgm:dir/>
          <dgm:animOne val="branch"/>
          <dgm:animLvl val="lvl"/>
          <dgm:resizeHandles/>
        </dgm:presLayoutVars>
      </dgm:prSet>
      <dgm:spPr/>
    </dgm:pt>
    <dgm:pt modelId="{D424A414-040B-134A-9A9D-6423089AF90C}" type="pres">
      <dgm:prSet presAssocID="{D9296559-3492-4A95-BC29-06ECB6C5B952}" presName="hierRoot1" presStyleCnt="0"/>
      <dgm:spPr/>
    </dgm:pt>
    <dgm:pt modelId="{D5E32E7B-CE30-6A42-9B92-834715E76212}" type="pres">
      <dgm:prSet presAssocID="{D9296559-3492-4A95-BC29-06ECB6C5B952}" presName="composite" presStyleCnt="0"/>
      <dgm:spPr/>
    </dgm:pt>
    <dgm:pt modelId="{FA029F38-37CD-0842-8096-0DF6ABEE5937}" type="pres">
      <dgm:prSet presAssocID="{D9296559-3492-4A95-BC29-06ECB6C5B952}" presName="background" presStyleLbl="node0" presStyleIdx="0" presStyleCnt="1"/>
      <dgm:spPr/>
    </dgm:pt>
    <dgm:pt modelId="{D30488CF-B71D-C84A-A708-6435E3E67411}" type="pres">
      <dgm:prSet presAssocID="{D9296559-3492-4A95-BC29-06ECB6C5B952}" presName="text" presStyleLbl="fgAcc0" presStyleIdx="0" presStyleCnt="1">
        <dgm:presLayoutVars>
          <dgm:chPref val="3"/>
        </dgm:presLayoutVars>
      </dgm:prSet>
      <dgm:spPr/>
    </dgm:pt>
    <dgm:pt modelId="{757C3C9C-76C7-A341-9BA3-88FBDB3BA49D}" type="pres">
      <dgm:prSet presAssocID="{D9296559-3492-4A95-BC29-06ECB6C5B952}" presName="hierChild2" presStyleCnt="0"/>
      <dgm:spPr/>
    </dgm:pt>
    <dgm:pt modelId="{887BDA8D-8D9C-A146-BF2B-D7A8C5BDA88A}" type="pres">
      <dgm:prSet presAssocID="{11BB3994-5026-4302-84F0-2EBFB9A001E9}" presName="Name10" presStyleLbl="parChTrans1D2" presStyleIdx="0" presStyleCnt="3"/>
      <dgm:spPr/>
    </dgm:pt>
    <dgm:pt modelId="{B4B725A2-ACFF-A14D-8B23-F67F1DBBFE76}" type="pres">
      <dgm:prSet presAssocID="{7460D675-FD53-43E4-982D-2503549D019E}" presName="hierRoot2" presStyleCnt="0"/>
      <dgm:spPr/>
    </dgm:pt>
    <dgm:pt modelId="{B693674B-115B-B14E-B51A-783CE51642EB}" type="pres">
      <dgm:prSet presAssocID="{7460D675-FD53-43E4-982D-2503549D019E}" presName="composite2" presStyleCnt="0"/>
      <dgm:spPr/>
    </dgm:pt>
    <dgm:pt modelId="{CA4DA901-CBA3-0546-AE21-C94D66B679E8}" type="pres">
      <dgm:prSet presAssocID="{7460D675-FD53-43E4-982D-2503549D019E}" presName="background2" presStyleLbl="node2" presStyleIdx="0" presStyleCnt="3"/>
      <dgm:spPr/>
    </dgm:pt>
    <dgm:pt modelId="{AB333F2B-3AB1-C449-9E04-B7400D7C2FD8}" type="pres">
      <dgm:prSet presAssocID="{7460D675-FD53-43E4-982D-2503549D019E}" presName="text2" presStyleLbl="fgAcc2" presStyleIdx="0" presStyleCnt="3">
        <dgm:presLayoutVars>
          <dgm:chPref val="3"/>
        </dgm:presLayoutVars>
      </dgm:prSet>
      <dgm:spPr/>
    </dgm:pt>
    <dgm:pt modelId="{582A657A-AF92-FF44-A293-39D09BFCC0EC}" type="pres">
      <dgm:prSet presAssocID="{7460D675-FD53-43E4-982D-2503549D019E}" presName="hierChild3" presStyleCnt="0"/>
      <dgm:spPr/>
    </dgm:pt>
    <dgm:pt modelId="{CDEDF3CE-2AA6-404C-A5C9-69996E2C03EE}" type="pres">
      <dgm:prSet presAssocID="{29489EA0-48FA-4339-918F-630CDD4F91F2}" presName="Name10" presStyleLbl="parChTrans1D2" presStyleIdx="1" presStyleCnt="3"/>
      <dgm:spPr/>
    </dgm:pt>
    <dgm:pt modelId="{1EDEC927-C2B8-1B46-B25D-AC73AA0A9915}" type="pres">
      <dgm:prSet presAssocID="{1F4288CC-C09C-4458-B102-5B947BC176BB}" presName="hierRoot2" presStyleCnt="0"/>
      <dgm:spPr/>
    </dgm:pt>
    <dgm:pt modelId="{B9C3D873-F78A-2D4A-81AF-23F2D0BFE6FF}" type="pres">
      <dgm:prSet presAssocID="{1F4288CC-C09C-4458-B102-5B947BC176BB}" presName="composite2" presStyleCnt="0"/>
      <dgm:spPr/>
    </dgm:pt>
    <dgm:pt modelId="{B9FBCA9D-F7E0-0148-8392-1B718D94BF64}" type="pres">
      <dgm:prSet presAssocID="{1F4288CC-C09C-4458-B102-5B947BC176BB}" presName="background2" presStyleLbl="node2" presStyleIdx="1" presStyleCnt="3"/>
      <dgm:spPr/>
    </dgm:pt>
    <dgm:pt modelId="{0A61B1B9-5F68-9045-B42C-5A19109A88ED}" type="pres">
      <dgm:prSet presAssocID="{1F4288CC-C09C-4458-B102-5B947BC176BB}" presName="text2" presStyleLbl="fgAcc2" presStyleIdx="1" presStyleCnt="3">
        <dgm:presLayoutVars>
          <dgm:chPref val="3"/>
        </dgm:presLayoutVars>
      </dgm:prSet>
      <dgm:spPr/>
    </dgm:pt>
    <dgm:pt modelId="{7038585E-71B0-B54C-BC72-D0D819103FE2}" type="pres">
      <dgm:prSet presAssocID="{1F4288CC-C09C-4458-B102-5B947BC176BB}" presName="hierChild3" presStyleCnt="0"/>
      <dgm:spPr/>
    </dgm:pt>
    <dgm:pt modelId="{31D7CA8E-4530-0E49-99C2-18AD95031669}" type="pres">
      <dgm:prSet presAssocID="{EB4E0570-B328-446A-8CF5-3EB8F48D7301}" presName="Name10" presStyleLbl="parChTrans1D2" presStyleIdx="2" presStyleCnt="3"/>
      <dgm:spPr/>
    </dgm:pt>
    <dgm:pt modelId="{9F6A23BF-DE2E-1A4F-81DA-606DC6E64A6A}" type="pres">
      <dgm:prSet presAssocID="{F9D3DEBA-0706-4070-AA89-FD3C9D978A4B}" presName="hierRoot2" presStyleCnt="0"/>
      <dgm:spPr/>
    </dgm:pt>
    <dgm:pt modelId="{857CFF71-540F-854D-94A8-8A1592AC3BA7}" type="pres">
      <dgm:prSet presAssocID="{F9D3DEBA-0706-4070-AA89-FD3C9D978A4B}" presName="composite2" presStyleCnt="0"/>
      <dgm:spPr/>
    </dgm:pt>
    <dgm:pt modelId="{6B14CC4E-E241-CC4B-9BE9-D2D2263AE2C1}" type="pres">
      <dgm:prSet presAssocID="{F9D3DEBA-0706-4070-AA89-FD3C9D978A4B}" presName="background2" presStyleLbl="node2" presStyleIdx="2" presStyleCnt="3"/>
      <dgm:spPr/>
    </dgm:pt>
    <dgm:pt modelId="{859B803B-DC63-6B46-B521-51B7AE8FE1F8}" type="pres">
      <dgm:prSet presAssocID="{F9D3DEBA-0706-4070-AA89-FD3C9D978A4B}" presName="text2" presStyleLbl="fgAcc2" presStyleIdx="2" presStyleCnt="3">
        <dgm:presLayoutVars>
          <dgm:chPref val="3"/>
        </dgm:presLayoutVars>
      </dgm:prSet>
      <dgm:spPr/>
    </dgm:pt>
    <dgm:pt modelId="{99499775-0D92-3C49-A328-ACA975BB4FC6}" type="pres">
      <dgm:prSet presAssocID="{F9D3DEBA-0706-4070-AA89-FD3C9D978A4B}" presName="hierChild3" presStyleCnt="0"/>
      <dgm:spPr/>
    </dgm:pt>
  </dgm:ptLst>
  <dgm:cxnLst>
    <dgm:cxn modelId="{D3432344-368F-2B46-9A29-967A11778F32}" type="presOf" srcId="{1F4288CC-C09C-4458-B102-5B947BC176BB}" destId="{0A61B1B9-5F68-9045-B42C-5A19109A88ED}" srcOrd="0" destOrd="0" presId="urn:microsoft.com/office/officeart/2005/8/layout/hierarchy1"/>
    <dgm:cxn modelId="{98E2A846-3C73-C049-8F45-DF5A40E6BF41}" type="presOf" srcId="{CD450A92-3819-4C50-99DB-2E3FED5A54E1}" destId="{B5CA1632-6CF2-6F4C-852C-1A29218FA2BD}" srcOrd="0" destOrd="0" presId="urn:microsoft.com/office/officeart/2005/8/layout/hierarchy1"/>
    <dgm:cxn modelId="{C519B649-1ADB-4339-AFAB-46DE1E5DFA4E}" srcId="{D9296559-3492-4A95-BC29-06ECB6C5B952}" destId="{1F4288CC-C09C-4458-B102-5B947BC176BB}" srcOrd="1" destOrd="0" parTransId="{29489EA0-48FA-4339-918F-630CDD4F91F2}" sibTransId="{B32AD13A-6DC4-44C7-AC98-6B9FC853533D}"/>
    <dgm:cxn modelId="{CA43CE49-23F3-0D41-8284-377310603397}" type="presOf" srcId="{7460D675-FD53-43E4-982D-2503549D019E}" destId="{AB333F2B-3AB1-C449-9E04-B7400D7C2FD8}" srcOrd="0" destOrd="0" presId="urn:microsoft.com/office/officeart/2005/8/layout/hierarchy1"/>
    <dgm:cxn modelId="{A31A9B8B-1414-8748-A6E7-E382C4471015}" type="presOf" srcId="{29489EA0-48FA-4339-918F-630CDD4F91F2}" destId="{CDEDF3CE-2AA6-404C-A5C9-69996E2C03EE}" srcOrd="0" destOrd="0" presId="urn:microsoft.com/office/officeart/2005/8/layout/hierarchy1"/>
    <dgm:cxn modelId="{4F58D98D-A743-BE4D-BB86-E8A1808E0FFC}" type="presOf" srcId="{F9D3DEBA-0706-4070-AA89-FD3C9D978A4B}" destId="{859B803B-DC63-6B46-B521-51B7AE8FE1F8}" srcOrd="0" destOrd="0" presId="urn:microsoft.com/office/officeart/2005/8/layout/hierarchy1"/>
    <dgm:cxn modelId="{55ADDCAC-0769-4649-AD19-06BDD6BEDF58}" type="presOf" srcId="{EB4E0570-B328-446A-8CF5-3EB8F48D7301}" destId="{31D7CA8E-4530-0E49-99C2-18AD95031669}" srcOrd="0" destOrd="0" presId="urn:microsoft.com/office/officeart/2005/8/layout/hierarchy1"/>
    <dgm:cxn modelId="{FF8442B7-B2B5-F942-A59F-C7DFE00ABEA9}" type="presOf" srcId="{D9296559-3492-4A95-BC29-06ECB6C5B952}" destId="{D30488CF-B71D-C84A-A708-6435E3E67411}" srcOrd="0" destOrd="0" presId="urn:microsoft.com/office/officeart/2005/8/layout/hierarchy1"/>
    <dgm:cxn modelId="{787571BC-020C-447C-BB86-C3A2A9A08E4F}" srcId="{D9296559-3492-4A95-BC29-06ECB6C5B952}" destId="{F9D3DEBA-0706-4070-AA89-FD3C9D978A4B}" srcOrd="2" destOrd="0" parTransId="{EB4E0570-B328-446A-8CF5-3EB8F48D7301}" sibTransId="{1F1F278D-D538-4ABA-A427-788FA7AFA2EB}"/>
    <dgm:cxn modelId="{DF3489C4-7958-034E-BC35-F4C954288B40}" type="presOf" srcId="{11BB3994-5026-4302-84F0-2EBFB9A001E9}" destId="{887BDA8D-8D9C-A146-BF2B-D7A8C5BDA88A}" srcOrd="0" destOrd="0" presId="urn:microsoft.com/office/officeart/2005/8/layout/hierarchy1"/>
    <dgm:cxn modelId="{9977A7D4-945D-4D01-B7CE-697768584DC2}" srcId="{CD450A92-3819-4C50-99DB-2E3FED5A54E1}" destId="{D9296559-3492-4A95-BC29-06ECB6C5B952}" srcOrd="0" destOrd="0" parTransId="{49701EF5-7555-4189-B9A9-A54FC2B7F2D3}" sibTransId="{CA0B0754-CD7C-4BE1-9130-3CEE61F9E6FA}"/>
    <dgm:cxn modelId="{0F8C49EC-C16B-4078-BAFC-68A20B4CC6E8}" srcId="{D9296559-3492-4A95-BC29-06ECB6C5B952}" destId="{7460D675-FD53-43E4-982D-2503549D019E}" srcOrd="0" destOrd="0" parTransId="{11BB3994-5026-4302-84F0-2EBFB9A001E9}" sibTransId="{AC6230A9-99BD-4854-A34F-C14165985CA7}"/>
    <dgm:cxn modelId="{52C3DFFF-2824-3845-A8CC-3F4EDBC12F13}" type="presParOf" srcId="{B5CA1632-6CF2-6F4C-852C-1A29218FA2BD}" destId="{D424A414-040B-134A-9A9D-6423089AF90C}" srcOrd="0" destOrd="0" presId="urn:microsoft.com/office/officeart/2005/8/layout/hierarchy1"/>
    <dgm:cxn modelId="{9ED51DF0-FA81-CF4E-9191-E550B1428DE3}" type="presParOf" srcId="{D424A414-040B-134A-9A9D-6423089AF90C}" destId="{D5E32E7B-CE30-6A42-9B92-834715E76212}" srcOrd="0" destOrd="0" presId="urn:microsoft.com/office/officeart/2005/8/layout/hierarchy1"/>
    <dgm:cxn modelId="{5E1F2D3C-A06F-3248-A13B-508C5075EB0D}" type="presParOf" srcId="{D5E32E7B-CE30-6A42-9B92-834715E76212}" destId="{FA029F38-37CD-0842-8096-0DF6ABEE5937}" srcOrd="0" destOrd="0" presId="urn:microsoft.com/office/officeart/2005/8/layout/hierarchy1"/>
    <dgm:cxn modelId="{24C05405-85AD-D441-A8DD-124C6C3E9B03}" type="presParOf" srcId="{D5E32E7B-CE30-6A42-9B92-834715E76212}" destId="{D30488CF-B71D-C84A-A708-6435E3E67411}" srcOrd="1" destOrd="0" presId="urn:microsoft.com/office/officeart/2005/8/layout/hierarchy1"/>
    <dgm:cxn modelId="{B5A0335E-ACEA-4F47-B892-F420CED6D547}" type="presParOf" srcId="{D424A414-040B-134A-9A9D-6423089AF90C}" destId="{757C3C9C-76C7-A341-9BA3-88FBDB3BA49D}" srcOrd="1" destOrd="0" presId="urn:microsoft.com/office/officeart/2005/8/layout/hierarchy1"/>
    <dgm:cxn modelId="{5995A6C7-2475-B446-A3D0-85C5F6A7B904}" type="presParOf" srcId="{757C3C9C-76C7-A341-9BA3-88FBDB3BA49D}" destId="{887BDA8D-8D9C-A146-BF2B-D7A8C5BDA88A}" srcOrd="0" destOrd="0" presId="urn:microsoft.com/office/officeart/2005/8/layout/hierarchy1"/>
    <dgm:cxn modelId="{47385D63-DDAF-3045-BAA6-EB77B04697BC}" type="presParOf" srcId="{757C3C9C-76C7-A341-9BA3-88FBDB3BA49D}" destId="{B4B725A2-ACFF-A14D-8B23-F67F1DBBFE76}" srcOrd="1" destOrd="0" presId="urn:microsoft.com/office/officeart/2005/8/layout/hierarchy1"/>
    <dgm:cxn modelId="{C2473C7A-48A8-A245-8D86-60249815EC0C}" type="presParOf" srcId="{B4B725A2-ACFF-A14D-8B23-F67F1DBBFE76}" destId="{B693674B-115B-B14E-B51A-783CE51642EB}" srcOrd="0" destOrd="0" presId="urn:microsoft.com/office/officeart/2005/8/layout/hierarchy1"/>
    <dgm:cxn modelId="{14A7B6BF-2F48-474C-8FF6-2B0745B981A1}" type="presParOf" srcId="{B693674B-115B-B14E-B51A-783CE51642EB}" destId="{CA4DA901-CBA3-0546-AE21-C94D66B679E8}" srcOrd="0" destOrd="0" presId="urn:microsoft.com/office/officeart/2005/8/layout/hierarchy1"/>
    <dgm:cxn modelId="{6478B06E-885D-3E4F-BB88-B795E953F19B}" type="presParOf" srcId="{B693674B-115B-B14E-B51A-783CE51642EB}" destId="{AB333F2B-3AB1-C449-9E04-B7400D7C2FD8}" srcOrd="1" destOrd="0" presId="urn:microsoft.com/office/officeart/2005/8/layout/hierarchy1"/>
    <dgm:cxn modelId="{D1F3A064-B67B-7E42-8D88-67C2869264EB}" type="presParOf" srcId="{B4B725A2-ACFF-A14D-8B23-F67F1DBBFE76}" destId="{582A657A-AF92-FF44-A293-39D09BFCC0EC}" srcOrd="1" destOrd="0" presId="urn:microsoft.com/office/officeart/2005/8/layout/hierarchy1"/>
    <dgm:cxn modelId="{36119CBD-49F2-334B-8A6D-D39C01B68775}" type="presParOf" srcId="{757C3C9C-76C7-A341-9BA3-88FBDB3BA49D}" destId="{CDEDF3CE-2AA6-404C-A5C9-69996E2C03EE}" srcOrd="2" destOrd="0" presId="urn:microsoft.com/office/officeart/2005/8/layout/hierarchy1"/>
    <dgm:cxn modelId="{98BAD291-480F-F64F-9B4F-56DA1A1BEEF8}" type="presParOf" srcId="{757C3C9C-76C7-A341-9BA3-88FBDB3BA49D}" destId="{1EDEC927-C2B8-1B46-B25D-AC73AA0A9915}" srcOrd="3" destOrd="0" presId="urn:microsoft.com/office/officeart/2005/8/layout/hierarchy1"/>
    <dgm:cxn modelId="{6FF5A77F-C571-3D40-AEE2-7885E5BFF171}" type="presParOf" srcId="{1EDEC927-C2B8-1B46-B25D-AC73AA0A9915}" destId="{B9C3D873-F78A-2D4A-81AF-23F2D0BFE6FF}" srcOrd="0" destOrd="0" presId="urn:microsoft.com/office/officeart/2005/8/layout/hierarchy1"/>
    <dgm:cxn modelId="{728A6A71-3AE3-DB49-A5CD-48CFB7EFBA95}" type="presParOf" srcId="{B9C3D873-F78A-2D4A-81AF-23F2D0BFE6FF}" destId="{B9FBCA9D-F7E0-0148-8392-1B718D94BF64}" srcOrd="0" destOrd="0" presId="urn:microsoft.com/office/officeart/2005/8/layout/hierarchy1"/>
    <dgm:cxn modelId="{2D5FB0FF-5785-1240-B862-E17ED5141081}" type="presParOf" srcId="{B9C3D873-F78A-2D4A-81AF-23F2D0BFE6FF}" destId="{0A61B1B9-5F68-9045-B42C-5A19109A88ED}" srcOrd="1" destOrd="0" presId="urn:microsoft.com/office/officeart/2005/8/layout/hierarchy1"/>
    <dgm:cxn modelId="{D1B68E26-0AFD-544E-AC14-85832F0D9FF4}" type="presParOf" srcId="{1EDEC927-C2B8-1B46-B25D-AC73AA0A9915}" destId="{7038585E-71B0-B54C-BC72-D0D819103FE2}" srcOrd="1" destOrd="0" presId="urn:microsoft.com/office/officeart/2005/8/layout/hierarchy1"/>
    <dgm:cxn modelId="{D76A47BF-15AB-9444-9FF8-A7272BD3A2A3}" type="presParOf" srcId="{757C3C9C-76C7-A341-9BA3-88FBDB3BA49D}" destId="{31D7CA8E-4530-0E49-99C2-18AD95031669}" srcOrd="4" destOrd="0" presId="urn:microsoft.com/office/officeart/2005/8/layout/hierarchy1"/>
    <dgm:cxn modelId="{FBC0071E-2BB4-1440-9D07-F4D2191D8C8B}" type="presParOf" srcId="{757C3C9C-76C7-A341-9BA3-88FBDB3BA49D}" destId="{9F6A23BF-DE2E-1A4F-81DA-606DC6E64A6A}" srcOrd="5" destOrd="0" presId="urn:microsoft.com/office/officeart/2005/8/layout/hierarchy1"/>
    <dgm:cxn modelId="{2FC792A3-615B-554E-9161-C33552BEBCEA}" type="presParOf" srcId="{9F6A23BF-DE2E-1A4F-81DA-606DC6E64A6A}" destId="{857CFF71-540F-854D-94A8-8A1592AC3BA7}" srcOrd="0" destOrd="0" presId="urn:microsoft.com/office/officeart/2005/8/layout/hierarchy1"/>
    <dgm:cxn modelId="{5E5C58CF-A73C-C74E-BDB6-EE32AC66C261}" type="presParOf" srcId="{857CFF71-540F-854D-94A8-8A1592AC3BA7}" destId="{6B14CC4E-E241-CC4B-9BE9-D2D2263AE2C1}" srcOrd="0" destOrd="0" presId="urn:microsoft.com/office/officeart/2005/8/layout/hierarchy1"/>
    <dgm:cxn modelId="{77A87863-DE90-054E-9BAA-AFF8C0EA7665}" type="presParOf" srcId="{857CFF71-540F-854D-94A8-8A1592AC3BA7}" destId="{859B803B-DC63-6B46-B521-51B7AE8FE1F8}" srcOrd="1" destOrd="0" presId="urn:microsoft.com/office/officeart/2005/8/layout/hierarchy1"/>
    <dgm:cxn modelId="{6D8B89F1-A285-1443-961F-BF3786AA0190}" type="presParOf" srcId="{9F6A23BF-DE2E-1A4F-81DA-606DC6E64A6A}" destId="{99499775-0D92-3C49-A328-ACA975BB4FC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39E34F1-A2D0-4E1A-A4F1-59C3425B79F6}"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ADD8F028-7441-4681-9DED-96103076138D}">
      <dgm:prSet/>
      <dgm:spPr/>
      <dgm:t>
        <a:bodyPr/>
        <a:lstStyle/>
        <a:p>
          <a:pPr>
            <a:lnSpc>
              <a:spcPct val="100000"/>
            </a:lnSpc>
          </a:pPr>
          <a:r>
            <a:rPr lang="es-ES"/>
            <a:t>La Reforma Tributaria incorporó una serie de cambios en el ámbito inmobiliario como el pago de IVA a todas las ventas efectuadas por “vendedores habituales”, ya sea de inmuebles nuevos o usados. Esta medida comenzó a regir el 1 de enero de 2016. Sin embargo, se estableció una aplicación gradual del impuesto y algunas exenciones.</a:t>
          </a:r>
          <a:endParaRPr lang="en-US"/>
        </a:p>
      </dgm:t>
    </dgm:pt>
    <dgm:pt modelId="{C72C04CC-EDBF-4B32-BFCF-A865CE9C6500}" type="parTrans" cxnId="{4FFFFABF-2959-4285-AA90-239BA835319A}">
      <dgm:prSet/>
      <dgm:spPr/>
      <dgm:t>
        <a:bodyPr/>
        <a:lstStyle/>
        <a:p>
          <a:endParaRPr lang="en-US"/>
        </a:p>
      </dgm:t>
    </dgm:pt>
    <dgm:pt modelId="{AB42A97E-2081-4D4B-8FB0-3B3B17DBA9D4}" type="sibTrans" cxnId="{4FFFFABF-2959-4285-AA90-239BA835319A}">
      <dgm:prSet/>
      <dgm:spPr/>
      <dgm:t>
        <a:bodyPr/>
        <a:lstStyle/>
        <a:p>
          <a:endParaRPr lang="en-US"/>
        </a:p>
      </dgm:t>
    </dgm:pt>
    <dgm:pt modelId="{375FCA81-F379-4C5A-8C91-53EFC05FFDA1}">
      <dgm:prSet/>
      <dgm:spPr/>
      <dgm:t>
        <a:bodyPr/>
        <a:lstStyle/>
        <a:p>
          <a:pPr>
            <a:lnSpc>
              <a:spcPct val="100000"/>
            </a:lnSpc>
          </a:pPr>
          <a:r>
            <a:rPr lang="es-ES"/>
            <a:t>Se considera “vendedores habituales” a aquellos que hayan comprado una vivienda con el ánimo de revenderla y, en general, a aquellas personas o empresas que se dedican a la compra y venta de bienes inmuebles como las empresas inmobiliarias o constructoras.</a:t>
          </a:r>
          <a:endParaRPr lang="en-US"/>
        </a:p>
      </dgm:t>
    </dgm:pt>
    <dgm:pt modelId="{2253539F-06BF-4469-8B60-B4142E33E1DD}" type="parTrans" cxnId="{B1D7BDB1-C241-4836-837E-B7FEE49A84DC}">
      <dgm:prSet/>
      <dgm:spPr/>
      <dgm:t>
        <a:bodyPr/>
        <a:lstStyle/>
        <a:p>
          <a:endParaRPr lang="en-US"/>
        </a:p>
      </dgm:t>
    </dgm:pt>
    <dgm:pt modelId="{D01227A3-B1F6-4D09-BA44-10956846EE36}" type="sibTrans" cxnId="{B1D7BDB1-C241-4836-837E-B7FEE49A84DC}">
      <dgm:prSet/>
      <dgm:spPr/>
      <dgm:t>
        <a:bodyPr/>
        <a:lstStyle/>
        <a:p>
          <a:endParaRPr lang="en-US"/>
        </a:p>
      </dgm:t>
    </dgm:pt>
    <dgm:pt modelId="{500880F4-E7A2-4BFF-A91B-D3A4599B9872}" type="pres">
      <dgm:prSet presAssocID="{539E34F1-A2D0-4E1A-A4F1-59C3425B79F6}" presName="root" presStyleCnt="0">
        <dgm:presLayoutVars>
          <dgm:dir/>
          <dgm:resizeHandles val="exact"/>
        </dgm:presLayoutVars>
      </dgm:prSet>
      <dgm:spPr/>
    </dgm:pt>
    <dgm:pt modelId="{47B6BDD0-261F-4457-B0D7-85436CD5E684}" type="pres">
      <dgm:prSet presAssocID="{ADD8F028-7441-4681-9DED-96103076138D}" presName="compNode" presStyleCnt="0"/>
      <dgm:spPr/>
    </dgm:pt>
    <dgm:pt modelId="{88251850-0B13-406F-90D3-42F99810D901}" type="pres">
      <dgm:prSet presAssocID="{ADD8F028-7441-4681-9DED-96103076138D}" presName="bgRect" presStyleLbl="bgShp" presStyleIdx="0" presStyleCnt="2"/>
      <dgm:spPr/>
    </dgm:pt>
    <dgm:pt modelId="{6EC90DDB-3A59-487F-8334-E05DEF336A08}" type="pres">
      <dgm:prSet presAssocID="{ADD8F028-7441-4681-9DED-96103076138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ca de verificación"/>
        </a:ext>
      </dgm:extLst>
    </dgm:pt>
    <dgm:pt modelId="{A5CDC20C-7917-4967-9F42-77605156E2FA}" type="pres">
      <dgm:prSet presAssocID="{ADD8F028-7441-4681-9DED-96103076138D}" presName="spaceRect" presStyleCnt="0"/>
      <dgm:spPr/>
    </dgm:pt>
    <dgm:pt modelId="{8F85C170-5157-464F-8363-92772AE0A490}" type="pres">
      <dgm:prSet presAssocID="{ADD8F028-7441-4681-9DED-96103076138D}" presName="parTx" presStyleLbl="revTx" presStyleIdx="0" presStyleCnt="2">
        <dgm:presLayoutVars>
          <dgm:chMax val="0"/>
          <dgm:chPref val="0"/>
        </dgm:presLayoutVars>
      </dgm:prSet>
      <dgm:spPr/>
    </dgm:pt>
    <dgm:pt modelId="{AE28BE12-8C14-43F4-84CA-0F3399CA06B0}" type="pres">
      <dgm:prSet presAssocID="{AB42A97E-2081-4D4B-8FB0-3B3B17DBA9D4}" presName="sibTrans" presStyleCnt="0"/>
      <dgm:spPr/>
    </dgm:pt>
    <dgm:pt modelId="{169E70BC-73A0-40FE-9A09-CAD85EFBCF0E}" type="pres">
      <dgm:prSet presAssocID="{375FCA81-F379-4C5A-8C91-53EFC05FFDA1}" presName="compNode" presStyleCnt="0"/>
      <dgm:spPr/>
    </dgm:pt>
    <dgm:pt modelId="{51EE60A7-10DE-41A5-97CC-A56CACA058F8}" type="pres">
      <dgm:prSet presAssocID="{375FCA81-F379-4C5A-8C91-53EFC05FFDA1}" presName="bgRect" presStyleLbl="bgShp" presStyleIdx="1" presStyleCnt="2"/>
      <dgm:spPr/>
    </dgm:pt>
    <dgm:pt modelId="{DA04E3D0-9436-4205-9CF0-794C5B039A17}" type="pres">
      <dgm:prSet presAssocID="{375FCA81-F379-4C5A-8C91-53EFC05FFDA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burban scene"/>
        </a:ext>
      </dgm:extLst>
    </dgm:pt>
    <dgm:pt modelId="{BCDAF592-26EB-4473-BA6D-818E07327B7A}" type="pres">
      <dgm:prSet presAssocID="{375FCA81-F379-4C5A-8C91-53EFC05FFDA1}" presName="spaceRect" presStyleCnt="0"/>
      <dgm:spPr/>
    </dgm:pt>
    <dgm:pt modelId="{69E6CBC4-A42E-4161-8BE4-F5DD7FE70FD3}" type="pres">
      <dgm:prSet presAssocID="{375FCA81-F379-4C5A-8C91-53EFC05FFDA1}" presName="parTx" presStyleLbl="revTx" presStyleIdx="1" presStyleCnt="2">
        <dgm:presLayoutVars>
          <dgm:chMax val="0"/>
          <dgm:chPref val="0"/>
        </dgm:presLayoutVars>
      </dgm:prSet>
      <dgm:spPr/>
    </dgm:pt>
  </dgm:ptLst>
  <dgm:cxnLst>
    <dgm:cxn modelId="{8F9A1025-F18D-4666-9C77-2D44B7CAAC23}" type="presOf" srcId="{375FCA81-F379-4C5A-8C91-53EFC05FFDA1}" destId="{69E6CBC4-A42E-4161-8BE4-F5DD7FE70FD3}" srcOrd="0" destOrd="0" presId="urn:microsoft.com/office/officeart/2018/2/layout/IconVerticalSolidList"/>
    <dgm:cxn modelId="{44E07C65-C08F-4EE1-ACCA-23759137F580}" type="presOf" srcId="{539E34F1-A2D0-4E1A-A4F1-59C3425B79F6}" destId="{500880F4-E7A2-4BFF-A91B-D3A4599B9872}" srcOrd="0" destOrd="0" presId="urn:microsoft.com/office/officeart/2018/2/layout/IconVerticalSolidList"/>
    <dgm:cxn modelId="{B1D7BDB1-C241-4836-837E-B7FEE49A84DC}" srcId="{539E34F1-A2D0-4E1A-A4F1-59C3425B79F6}" destId="{375FCA81-F379-4C5A-8C91-53EFC05FFDA1}" srcOrd="1" destOrd="0" parTransId="{2253539F-06BF-4469-8B60-B4142E33E1DD}" sibTransId="{D01227A3-B1F6-4D09-BA44-10956846EE36}"/>
    <dgm:cxn modelId="{4FFFFABF-2959-4285-AA90-239BA835319A}" srcId="{539E34F1-A2D0-4E1A-A4F1-59C3425B79F6}" destId="{ADD8F028-7441-4681-9DED-96103076138D}" srcOrd="0" destOrd="0" parTransId="{C72C04CC-EDBF-4B32-BFCF-A865CE9C6500}" sibTransId="{AB42A97E-2081-4D4B-8FB0-3B3B17DBA9D4}"/>
    <dgm:cxn modelId="{31C72CF7-6CF5-44DD-820D-22C5867421D3}" type="presOf" srcId="{ADD8F028-7441-4681-9DED-96103076138D}" destId="{8F85C170-5157-464F-8363-92772AE0A490}" srcOrd="0" destOrd="0" presId="urn:microsoft.com/office/officeart/2018/2/layout/IconVerticalSolidList"/>
    <dgm:cxn modelId="{DB281CBE-D1FB-4783-80BC-1F019BF4E9F4}" type="presParOf" srcId="{500880F4-E7A2-4BFF-A91B-D3A4599B9872}" destId="{47B6BDD0-261F-4457-B0D7-85436CD5E684}" srcOrd="0" destOrd="0" presId="urn:microsoft.com/office/officeart/2018/2/layout/IconVerticalSolidList"/>
    <dgm:cxn modelId="{F14C9EBD-35D7-4D40-A31F-D00F4DDA493F}" type="presParOf" srcId="{47B6BDD0-261F-4457-B0D7-85436CD5E684}" destId="{88251850-0B13-406F-90D3-42F99810D901}" srcOrd="0" destOrd="0" presId="urn:microsoft.com/office/officeart/2018/2/layout/IconVerticalSolidList"/>
    <dgm:cxn modelId="{95D712CE-AFE4-4937-9E1F-2017A0E41451}" type="presParOf" srcId="{47B6BDD0-261F-4457-B0D7-85436CD5E684}" destId="{6EC90DDB-3A59-487F-8334-E05DEF336A08}" srcOrd="1" destOrd="0" presId="urn:microsoft.com/office/officeart/2018/2/layout/IconVerticalSolidList"/>
    <dgm:cxn modelId="{552ECD42-759C-4C2D-90CC-0E5DF1A4E362}" type="presParOf" srcId="{47B6BDD0-261F-4457-B0D7-85436CD5E684}" destId="{A5CDC20C-7917-4967-9F42-77605156E2FA}" srcOrd="2" destOrd="0" presId="urn:microsoft.com/office/officeart/2018/2/layout/IconVerticalSolidList"/>
    <dgm:cxn modelId="{0E15D480-483E-4484-A4A6-8C1C80DC37B6}" type="presParOf" srcId="{47B6BDD0-261F-4457-B0D7-85436CD5E684}" destId="{8F85C170-5157-464F-8363-92772AE0A490}" srcOrd="3" destOrd="0" presId="urn:microsoft.com/office/officeart/2018/2/layout/IconVerticalSolidList"/>
    <dgm:cxn modelId="{07EE2CC0-124A-4FCC-97B6-86FFD0A3427E}" type="presParOf" srcId="{500880F4-E7A2-4BFF-A91B-D3A4599B9872}" destId="{AE28BE12-8C14-43F4-84CA-0F3399CA06B0}" srcOrd="1" destOrd="0" presId="urn:microsoft.com/office/officeart/2018/2/layout/IconVerticalSolidList"/>
    <dgm:cxn modelId="{691ECFF5-69EF-4596-845B-FA068A1B5F61}" type="presParOf" srcId="{500880F4-E7A2-4BFF-A91B-D3A4599B9872}" destId="{169E70BC-73A0-40FE-9A09-CAD85EFBCF0E}" srcOrd="2" destOrd="0" presId="urn:microsoft.com/office/officeart/2018/2/layout/IconVerticalSolidList"/>
    <dgm:cxn modelId="{5C4235B7-8F86-4ABA-81AD-3211288C170E}" type="presParOf" srcId="{169E70BC-73A0-40FE-9A09-CAD85EFBCF0E}" destId="{51EE60A7-10DE-41A5-97CC-A56CACA058F8}" srcOrd="0" destOrd="0" presId="urn:microsoft.com/office/officeart/2018/2/layout/IconVerticalSolidList"/>
    <dgm:cxn modelId="{E1C4BFF2-A289-4108-82BA-8BACC7D8FA5E}" type="presParOf" srcId="{169E70BC-73A0-40FE-9A09-CAD85EFBCF0E}" destId="{DA04E3D0-9436-4205-9CF0-794C5B039A17}" srcOrd="1" destOrd="0" presId="urn:microsoft.com/office/officeart/2018/2/layout/IconVerticalSolidList"/>
    <dgm:cxn modelId="{0ABD38E9-0932-4248-87E2-EBD4E0593F58}" type="presParOf" srcId="{169E70BC-73A0-40FE-9A09-CAD85EFBCF0E}" destId="{BCDAF592-26EB-4473-BA6D-818E07327B7A}" srcOrd="2" destOrd="0" presId="urn:microsoft.com/office/officeart/2018/2/layout/IconVerticalSolidList"/>
    <dgm:cxn modelId="{3734EF5A-73A2-4E6C-854E-28E775EEB124}" type="presParOf" srcId="{169E70BC-73A0-40FE-9A09-CAD85EFBCF0E}" destId="{69E6CBC4-A42E-4161-8BE4-F5DD7FE70F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F94A44C-18BB-4CE8-AB35-B8852818D068}"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AC8FCDE-AA83-4082-996B-1D8279250306}">
      <dgm:prSet/>
      <dgm:spPr/>
      <dgm:t>
        <a:bodyPr/>
        <a:lstStyle/>
        <a:p>
          <a:r>
            <a:rPr lang="es-ES" dirty="0"/>
            <a:t>Cuando el propietario vende su casa o departamento pero </a:t>
          </a:r>
          <a:r>
            <a:rPr lang="es-ES" b="1" u="sng" dirty="0"/>
            <a:t>no se dedica al negocio inmobiliario</a:t>
          </a:r>
          <a:r>
            <a:rPr lang="es-ES" b="1" dirty="0"/>
            <a:t> </a:t>
          </a:r>
          <a:r>
            <a:rPr lang="es-ES" dirty="0"/>
            <a:t>no debe aplicarse IVA, puesto que la vivienda se compró para su uso y no con el ánimo de reventa.</a:t>
          </a:r>
          <a:endParaRPr lang="en-US" dirty="0"/>
        </a:p>
      </dgm:t>
    </dgm:pt>
    <dgm:pt modelId="{904DFC5D-C044-4491-A9E8-B1F85EACE1F2}" type="parTrans" cxnId="{2656505D-9A52-41AC-A3A7-8E0724C31165}">
      <dgm:prSet/>
      <dgm:spPr/>
      <dgm:t>
        <a:bodyPr/>
        <a:lstStyle/>
        <a:p>
          <a:endParaRPr lang="en-US"/>
        </a:p>
      </dgm:t>
    </dgm:pt>
    <dgm:pt modelId="{44C0D10D-EBE8-4C9F-917F-2628123EA2DE}" type="sibTrans" cxnId="{2656505D-9A52-41AC-A3A7-8E0724C31165}">
      <dgm:prSet/>
      <dgm:spPr/>
      <dgm:t>
        <a:bodyPr/>
        <a:lstStyle/>
        <a:p>
          <a:endParaRPr lang="en-US"/>
        </a:p>
      </dgm:t>
    </dgm:pt>
    <dgm:pt modelId="{1E2110C4-7D3A-47E0-A942-09FFAA6AF61E}">
      <dgm:prSet/>
      <dgm:spPr/>
      <dgm:t>
        <a:bodyPr/>
        <a:lstStyle/>
        <a:p>
          <a:r>
            <a:rPr lang="es-ES"/>
            <a:t>Cuando el propietario </a:t>
          </a:r>
          <a:r>
            <a:rPr lang="es-ES" b="1" u="sng"/>
            <a:t>vende</a:t>
          </a:r>
          <a:r>
            <a:rPr lang="es-ES"/>
            <a:t> su casa o departamento </a:t>
          </a:r>
          <a:r>
            <a:rPr lang="es-ES" u="sng"/>
            <a:t>antes</a:t>
          </a:r>
          <a:r>
            <a:rPr lang="es-ES"/>
            <a:t> de que transcurra un </a:t>
          </a:r>
          <a:r>
            <a:rPr lang="es-ES" b="1" u="sng"/>
            <a:t>año desde su compra o construcción</a:t>
          </a:r>
          <a:r>
            <a:rPr lang="es-ES"/>
            <a:t>, en principio, debe pagar IVA porque la Ley establece una presunción de habitualidad. Sin embargo, el vendedor puede </a:t>
          </a:r>
          <a:r>
            <a:rPr lang="es-ES" b="1" u="sng"/>
            <a:t>demostrar que en realidad no se trata de un “vendedor habitual”</a:t>
          </a:r>
          <a:r>
            <a:rPr lang="es-ES"/>
            <a:t>, a pesar de estar vendiendo antes de 1 año.</a:t>
          </a:r>
          <a:endParaRPr lang="en-US"/>
        </a:p>
      </dgm:t>
    </dgm:pt>
    <dgm:pt modelId="{5F2B22D0-E0AA-40A9-BAF1-3AE9108C16E4}" type="parTrans" cxnId="{851A1C1B-A9A9-4558-B978-9BA3F65749D8}">
      <dgm:prSet/>
      <dgm:spPr/>
      <dgm:t>
        <a:bodyPr/>
        <a:lstStyle/>
        <a:p>
          <a:endParaRPr lang="en-US"/>
        </a:p>
      </dgm:t>
    </dgm:pt>
    <dgm:pt modelId="{3E616A8D-BBC1-4F6B-A378-CFA29D8FD42A}" type="sibTrans" cxnId="{851A1C1B-A9A9-4558-B978-9BA3F65749D8}">
      <dgm:prSet/>
      <dgm:spPr/>
      <dgm:t>
        <a:bodyPr/>
        <a:lstStyle/>
        <a:p>
          <a:endParaRPr lang="en-US"/>
        </a:p>
      </dgm:t>
    </dgm:pt>
    <dgm:pt modelId="{C8813599-64A5-45C2-B530-E33E1186E891}">
      <dgm:prSet/>
      <dgm:spPr/>
      <dgm:t>
        <a:bodyPr/>
        <a:lstStyle/>
        <a:p>
          <a:r>
            <a:rPr lang="es-ES"/>
            <a:t>La Ley excluye a los terrenos de la aplicación del IVA.</a:t>
          </a:r>
          <a:endParaRPr lang="en-US"/>
        </a:p>
      </dgm:t>
    </dgm:pt>
    <dgm:pt modelId="{D13BB7E0-752C-4FB1-93AD-3B0B66ABC49A}" type="parTrans" cxnId="{D5F4490B-04E3-4E0D-AEFB-A450F0D2072E}">
      <dgm:prSet/>
      <dgm:spPr/>
      <dgm:t>
        <a:bodyPr/>
        <a:lstStyle/>
        <a:p>
          <a:endParaRPr lang="en-US"/>
        </a:p>
      </dgm:t>
    </dgm:pt>
    <dgm:pt modelId="{AD405EAD-9364-4B8C-A673-F530430431DD}" type="sibTrans" cxnId="{D5F4490B-04E3-4E0D-AEFB-A450F0D2072E}">
      <dgm:prSet/>
      <dgm:spPr/>
      <dgm:t>
        <a:bodyPr/>
        <a:lstStyle/>
        <a:p>
          <a:endParaRPr lang="en-US"/>
        </a:p>
      </dgm:t>
    </dgm:pt>
    <dgm:pt modelId="{EADD2FB7-CEB3-D143-B0DA-AC31412229F2}" type="pres">
      <dgm:prSet presAssocID="{2F94A44C-18BB-4CE8-AB35-B8852818D068}" presName="outerComposite" presStyleCnt="0">
        <dgm:presLayoutVars>
          <dgm:chMax val="5"/>
          <dgm:dir/>
          <dgm:resizeHandles val="exact"/>
        </dgm:presLayoutVars>
      </dgm:prSet>
      <dgm:spPr/>
    </dgm:pt>
    <dgm:pt modelId="{03B10AD5-78D0-4541-84C2-6110EF4F2A8E}" type="pres">
      <dgm:prSet presAssocID="{2F94A44C-18BB-4CE8-AB35-B8852818D068}" presName="dummyMaxCanvas" presStyleCnt="0">
        <dgm:presLayoutVars/>
      </dgm:prSet>
      <dgm:spPr/>
    </dgm:pt>
    <dgm:pt modelId="{E400EA69-35EF-4B41-921E-01B61EB063FF}" type="pres">
      <dgm:prSet presAssocID="{2F94A44C-18BB-4CE8-AB35-B8852818D068}" presName="ThreeNodes_1" presStyleLbl="node1" presStyleIdx="0" presStyleCnt="3">
        <dgm:presLayoutVars>
          <dgm:bulletEnabled val="1"/>
        </dgm:presLayoutVars>
      </dgm:prSet>
      <dgm:spPr/>
    </dgm:pt>
    <dgm:pt modelId="{E0E0DEEA-1E88-2341-AAC2-4EE3265C78C4}" type="pres">
      <dgm:prSet presAssocID="{2F94A44C-18BB-4CE8-AB35-B8852818D068}" presName="ThreeNodes_2" presStyleLbl="node1" presStyleIdx="1" presStyleCnt="3">
        <dgm:presLayoutVars>
          <dgm:bulletEnabled val="1"/>
        </dgm:presLayoutVars>
      </dgm:prSet>
      <dgm:spPr/>
    </dgm:pt>
    <dgm:pt modelId="{2597AEE0-ED68-0842-AD6E-D09FE5D3B63A}" type="pres">
      <dgm:prSet presAssocID="{2F94A44C-18BB-4CE8-AB35-B8852818D068}" presName="ThreeNodes_3" presStyleLbl="node1" presStyleIdx="2" presStyleCnt="3">
        <dgm:presLayoutVars>
          <dgm:bulletEnabled val="1"/>
        </dgm:presLayoutVars>
      </dgm:prSet>
      <dgm:spPr/>
    </dgm:pt>
    <dgm:pt modelId="{16E39E17-23DA-434C-A4B8-CA871CD4C29D}" type="pres">
      <dgm:prSet presAssocID="{2F94A44C-18BB-4CE8-AB35-B8852818D068}" presName="ThreeConn_1-2" presStyleLbl="fgAccFollowNode1" presStyleIdx="0" presStyleCnt="2">
        <dgm:presLayoutVars>
          <dgm:bulletEnabled val="1"/>
        </dgm:presLayoutVars>
      </dgm:prSet>
      <dgm:spPr/>
    </dgm:pt>
    <dgm:pt modelId="{57FF0B9A-2B9D-DD47-95E5-79B7BD32E155}" type="pres">
      <dgm:prSet presAssocID="{2F94A44C-18BB-4CE8-AB35-B8852818D068}" presName="ThreeConn_2-3" presStyleLbl="fgAccFollowNode1" presStyleIdx="1" presStyleCnt="2">
        <dgm:presLayoutVars>
          <dgm:bulletEnabled val="1"/>
        </dgm:presLayoutVars>
      </dgm:prSet>
      <dgm:spPr/>
    </dgm:pt>
    <dgm:pt modelId="{A1D6F3B7-9B9E-BC43-A34F-614FD35CF1C2}" type="pres">
      <dgm:prSet presAssocID="{2F94A44C-18BB-4CE8-AB35-B8852818D068}" presName="ThreeNodes_1_text" presStyleLbl="node1" presStyleIdx="2" presStyleCnt="3">
        <dgm:presLayoutVars>
          <dgm:bulletEnabled val="1"/>
        </dgm:presLayoutVars>
      </dgm:prSet>
      <dgm:spPr/>
    </dgm:pt>
    <dgm:pt modelId="{A0E856EC-C261-B74C-A0CC-501A8D1BB082}" type="pres">
      <dgm:prSet presAssocID="{2F94A44C-18BB-4CE8-AB35-B8852818D068}" presName="ThreeNodes_2_text" presStyleLbl="node1" presStyleIdx="2" presStyleCnt="3">
        <dgm:presLayoutVars>
          <dgm:bulletEnabled val="1"/>
        </dgm:presLayoutVars>
      </dgm:prSet>
      <dgm:spPr/>
    </dgm:pt>
    <dgm:pt modelId="{01E5BE57-4F82-3E4F-8EBF-C833B831351E}" type="pres">
      <dgm:prSet presAssocID="{2F94A44C-18BB-4CE8-AB35-B8852818D068}" presName="ThreeNodes_3_text" presStyleLbl="node1" presStyleIdx="2" presStyleCnt="3">
        <dgm:presLayoutVars>
          <dgm:bulletEnabled val="1"/>
        </dgm:presLayoutVars>
      </dgm:prSet>
      <dgm:spPr/>
    </dgm:pt>
  </dgm:ptLst>
  <dgm:cxnLst>
    <dgm:cxn modelId="{D5F4490B-04E3-4E0D-AEFB-A450F0D2072E}" srcId="{2F94A44C-18BB-4CE8-AB35-B8852818D068}" destId="{C8813599-64A5-45C2-B530-E33E1186E891}" srcOrd="2" destOrd="0" parTransId="{D13BB7E0-752C-4FB1-93AD-3B0B66ABC49A}" sibTransId="{AD405EAD-9364-4B8C-A673-F530430431DD}"/>
    <dgm:cxn modelId="{872CE31A-32FF-E749-804B-BCF8FA7882D9}" type="presOf" srcId="{44C0D10D-EBE8-4C9F-917F-2628123EA2DE}" destId="{16E39E17-23DA-434C-A4B8-CA871CD4C29D}" srcOrd="0" destOrd="0" presId="urn:microsoft.com/office/officeart/2005/8/layout/vProcess5"/>
    <dgm:cxn modelId="{851A1C1B-A9A9-4558-B978-9BA3F65749D8}" srcId="{2F94A44C-18BB-4CE8-AB35-B8852818D068}" destId="{1E2110C4-7D3A-47E0-A942-09FFAA6AF61E}" srcOrd="1" destOrd="0" parTransId="{5F2B22D0-E0AA-40A9-BAF1-3AE9108C16E4}" sibTransId="{3E616A8D-BBC1-4F6B-A378-CFA29D8FD42A}"/>
    <dgm:cxn modelId="{DA5A7324-B93C-524A-B345-021DD83AA1B9}" type="presOf" srcId="{1E2110C4-7D3A-47E0-A942-09FFAA6AF61E}" destId="{E0E0DEEA-1E88-2341-AAC2-4EE3265C78C4}" srcOrd="0" destOrd="0" presId="urn:microsoft.com/office/officeart/2005/8/layout/vProcess5"/>
    <dgm:cxn modelId="{97469C27-A98F-3249-BE13-FE6D6025CC70}" type="presOf" srcId="{1E2110C4-7D3A-47E0-A942-09FFAA6AF61E}" destId="{A0E856EC-C261-B74C-A0CC-501A8D1BB082}" srcOrd="1" destOrd="0" presId="urn:microsoft.com/office/officeart/2005/8/layout/vProcess5"/>
    <dgm:cxn modelId="{2656505D-9A52-41AC-A3A7-8E0724C31165}" srcId="{2F94A44C-18BB-4CE8-AB35-B8852818D068}" destId="{BAC8FCDE-AA83-4082-996B-1D8279250306}" srcOrd="0" destOrd="0" parTransId="{904DFC5D-C044-4491-A9E8-B1F85EACE1F2}" sibTransId="{44C0D10D-EBE8-4C9F-917F-2628123EA2DE}"/>
    <dgm:cxn modelId="{AFE6D95E-2352-7D42-A37D-C9F80820316B}" type="presOf" srcId="{BAC8FCDE-AA83-4082-996B-1D8279250306}" destId="{A1D6F3B7-9B9E-BC43-A34F-614FD35CF1C2}" srcOrd="1" destOrd="0" presId="urn:microsoft.com/office/officeart/2005/8/layout/vProcess5"/>
    <dgm:cxn modelId="{9A948076-1E4F-F646-9D48-4B1AAE5460B4}" type="presOf" srcId="{3E616A8D-BBC1-4F6B-A378-CFA29D8FD42A}" destId="{57FF0B9A-2B9D-DD47-95E5-79B7BD32E155}" srcOrd="0" destOrd="0" presId="urn:microsoft.com/office/officeart/2005/8/layout/vProcess5"/>
    <dgm:cxn modelId="{8ED8D4B7-E7E7-8046-A706-73D173002DF4}" type="presOf" srcId="{C8813599-64A5-45C2-B530-E33E1186E891}" destId="{2597AEE0-ED68-0842-AD6E-D09FE5D3B63A}" srcOrd="0" destOrd="0" presId="urn:microsoft.com/office/officeart/2005/8/layout/vProcess5"/>
    <dgm:cxn modelId="{26BBC5BB-F524-E843-8AE2-B82E284FD770}" type="presOf" srcId="{2F94A44C-18BB-4CE8-AB35-B8852818D068}" destId="{EADD2FB7-CEB3-D143-B0DA-AC31412229F2}" srcOrd="0" destOrd="0" presId="urn:microsoft.com/office/officeart/2005/8/layout/vProcess5"/>
    <dgm:cxn modelId="{8EECCCC4-D5F0-3A47-A621-A3F2B532FBD4}" type="presOf" srcId="{BAC8FCDE-AA83-4082-996B-1D8279250306}" destId="{E400EA69-35EF-4B41-921E-01B61EB063FF}" srcOrd="0" destOrd="0" presId="urn:microsoft.com/office/officeart/2005/8/layout/vProcess5"/>
    <dgm:cxn modelId="{699386FA-DD22-5642-91BE-94ACEEFB1F30}" type="presOf" srcId="{C8813599-64A5-45C2-B530-E33E1186E891}" destId="{01E5BE57-4F82-3E4F-8EBF-C833B831351E}" srcOrd="1" destOrd="0" presId="urn:microsoft.com/office/officeart/2005/8/layout/vProcess5"/>
    <dgm:cxn modelId="{2679573C-F4A8-0F4A-94AD-C0B488F40843}" type="presParOf" srcId="{EADD2FB7-CEB3-D143-B0DA-AC31412229F2}" destId="{03B10AD5-78D0-4541-84C2-6110EF4F2A8E}" srcOrd="0" destOrd="0" presId="urn:microsoft.com/office/officeart/2005/8/layout/vProcess5"/>
    <dgm:cxn modelId="{4F7D7BDB-55DD-F342-BD4D-9CBA00103370}" type="presParOf" srcId="{EADD2FB7-CEB3-D143-B0DA-AC31412229F2}" destId="{E400EA69-35EF-4B41-921E-01B61EB063FF}" srcOrd="1" destOrd="0" presId="urn:microsoft.com/office/officeart/2005/8/layout/vProcess5"/>
    <dgm:cxn modelId="{675A5A0B-659A-7F4B-A4D0-2BA735B08CB3}" type="presParOf" srcId="{EADD2FB7-CEB3-D143-B0DA-AC31412229F2}" destId="{E0E0DEEA-1E88-2341-AAC2-4EE3265C78C4}" srcOrd="2" destOrd="0" presId="urn:microsoft.com/office/officeart/2005/8/layout/vProcess5"/>
    <dgm:cxn modelId="{1F046046-550D-AE44-8666-54BF1695950A}" type="presParOf" srcId="{EADD2FB7-CEB3-D143-B0DA-AC31412229F2}" destId="{2597AEE0-ED68-0842-AD6E-D09FE5D3B63A}" srcOrd="3" destOrd="0" presId="urn:microsoft.com/office/officeart/2005/8/layout/vProcess5"/>
    <dgm:cxn modelId="{D370A7E3-7214-2F43-92B0-135B91910EA5}" type="presParOf" srcId="{EADD2FB7-CEB3-D143-B0DA-AC31412229F2}" destId="{16E39E17-23DA-434C-A4B8-CA871CD4C29D}" srcOrd="4" destOrd="0" presId="urn:microsoft.com/office/officeart/2005/8/layout/vProcess5"/>
    <dgm:cxn modelId="{4FEE4FCD-85BA-7A48-AB95-152EA47043C7}" type="presParOf" srcId="{EADD2FB7-CEB3-D143-B0DA-AC31412229F2}" destId="{57FF0B9A-2B9D-DD47-95E5-79B7BD32E155}" srcOrd="5" destOrd="0" presId="urn:microsoft.com/office/officeart/2005/8/layout/vProcess5"/>
    <dgm:cxn modelId="{1FF73CC2-7B2E-9C43-8503-DDA8D6429AB9}" type="presParOf" srcId="{EADD2FB7-CEB3-D143-B0DA-AC31412229F2}" destId="{A1D6F3B7-9B9E-BC43-A34F-614FD35CF1C2}" srcOrd="6" destOrd="0" presId="urn:microsoft.com/office/officeart/2005/8/layout/vProcess5"/>
    <dgm:cxn modelId="{EF34105E-A1BF-E544-BAC1-13D91A365192}" type="presParOf" srcId="{EADD2FB7-CEB3-D143-B0DA-AC31412229F2}" destId="{A0E856EC-C261-B74C-A0CC-501A8D1BB082}" srcOrd="7" destOrd="0" presId="urn:microsoft.com/office/officeart/2005/8/layout/vProcess5"/>
    <dgm:cxn modelId="{29AA08E3-0690-F54E-8FF6-4CB2DFD539C4}" type="presParOf" srcId="{EADD2FB7-CEB3-D143-B0DA-AC31412229F2}" destId="{01E5BE57-4F82-3E4F-8EBF-C833B831351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4159E9A-36A3-41EE-8B68-8C5F6527222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E629228D-7117-44FF-B0B2-9A102FDB80BC}">
      <dgm:prSet/>
      <dgm:spPr/>
      <dgm:t>
        <a:bodyPr/>
        <a:lstStyle/>
        <a:p>
          <a:r>
            <a:rPr lang="es-ES"/>
            <a:t>Venta de viviendas con subsidio.</a:t>
          </a:r>
          <a:endParaRPr lang="en-US"/>
        </a:p>
      </dgm:t>
    </dgm:pt>
    <dgm:pt modelId="{4C18D530-C1AD-4EA9-B677-6C178AA820DC}" type="parTrans" cxnId="{E1A31E36-06CA-4974-AF29-F247D4405745}">
      <dgm:prSet/>
      <dgm:spPr/>
      <dgm:t>
        <a:bodyPr/>
        <a:lstStyle/>
        <a:p>
          <a:endParaRPr lang="en-US"/>
        </a:p>
      </dgm:t>
    </dgm:pt>
    <dgm:pt modelId="{F8FEFAF1-D595-483C-BDEE-F178C93082BF}" type="sibTrans" cxnId="{E1A31E36-06CA-4974-AF29-F247D4405745}">
      <dgm:prSet/>
      <dgm:spPr/>
      <dgm:t>
        <a:bodyPr/>
        <a:lstStyle/>
        <a:p>
          <a:endParaRPr lang="en-US"/>
        </a:p>
      </dgm:t>
    </dgm:pt>
    <dgm:pt modelId="{3F836754-15AA-434C-A8EE-ED967A6B77C8}">
      <dgm:prSet/>
      <dgm:spPr/>
      <dgm:t>
        <a:bodyPr/>
        <a:lstStyle/>
        <a:p>
          <a:r>
            <a:rPr lang="es-ES"/>
            <a:t>Venta de viviendas nuevas o usadas que tengan permiso de edificación anterior al 1 de enero de 2016, y que se vendan durante el año 2016.</a:t>
          </a:r>
          <a:endParaRPr lang="en-US"/>
        </a:p>
      </dgm:t>
    </dgm:pt>
    <dgm:pt modelId="{DE237971-7D0D-4C97-8EBB-1F47AA3F62F8}" type="parTrans" cxnId="{80146171-C33C-4A3B-93BB-DE2EF065CF86}">
      <dgm:prSet/>
      <dgm:spPr/>
      <dgm:t>
        <a:bodyPr/>
        <a:lstStyle/>
        <a:p>
          <a:endParaRPr lang="en-US"/>
        </a:p>
      </dgm:t>
    </dgm:pt>
    <dgm:pt modelId="{6E4B7AD3-10A0-4754-ACC9-2B7214DDA4FE}" type="sibTrans" cxnId="{80146171-C33C-4A3B-93BB-DE2EF065CF86}">
      <dgm:prSet/>
      <dgm:spPr/>
      <dgm:t>
        <a:bodyPr/>
        <a:lstStyle/>
        <a:p>
          <a:endParaRPr lang="en-US"/>
        </a:p>
      </dgm:t>
    </dgm:pt>
    <dgm:pt modelId="{BDADACEF-D507-4047-9CC3-25A56204A335}">
      <dgm:prSet/>
      <dgm:spPr/>
      <dgm:t>
        <a:bodyPr/>
        <a:lstStyle/>
        <a:p>
          <a:r>
            <a:rPr lang="es-ES"/>
            <a:t>Venta de viviendas nuevas que tengan permiso de construcción anterior al 1 de enero de 2016 y que se terminen de construir durante el año 2016.</a:t>
          </a:r>
          <a:endParaRPr lang="en-US"/>
        </a:p>
      </dgm:t>
    </dgm:pt>
    <dgm:pt modelId="{B9A66C93-1A17-4AF5-8112-E80849CF58FA}" type="parTrans" cxnId="{F550ED8C-DA38-4419-A671-5FC6C7CD7873}">
      <dgm:prSet/>
      <dgm:spPr/>
      <dgm:t>
        <a:bodyPr/>
        <a:lstStyle/>
        <a:p>
          <a:endParaRPr lang="en-US"/>
        </a:p>
      </dgm:t>
    </dgm:pt>
    <dgm:pt modelId="{FBA7058B-9142-4AE2-BDEB-A73589AEA8C0}" type="sibTrans" cxnId="{F550ED8C-DA38-4419-A671-5FC6C7CD7873}">
      <dgm:prSet/>
      <dgm:spPr/>
      <dgm:t>
        <a:bodyPr/>
        <a:lstStyle/>
        <a:p>
          <a:endParaRPr lang="en-US"/>
        </a:p>
      </dgm:t>
    </dgm:pt>
    <dgm:pt modelId="{1D495F34-3573-412C-A1A4-90EB994C8B75}">
      <dgm:prSet/>
      <dgm:spPr/>
      <dgm:t>
        <a:bodyPr/>
        <a:lstStyle/>
        <a:p>
          <a:r>
            <a:rPr lang="es-ES"/>
            <a:t>Venta de viviendas respecto de las cuales se haya celebrado una promesa antes del 1 de enero de 2016. Para esto, la promesa debe haberse celebrado</a:t>
          </a:r>
          <a:r>
            <a:rPr lang="es-CL"/>
            <a:t> </a:t>
          </a:r>
          <a:r>
            <a:rPr lang="es-ES"/>
            <a:t>antes del 1 de enero de 2016 por escritura pública o instrumento privado protocolizado ante Notario.</a:t>
          </a:r>
          <a:endParaRPr lang="en-US"/>
        </a:p>
      </dgm:t>
    </dgm:pt>
    <dgm:pt modelId="{B25CAEAA-1BB1-4BCB-ABF5-4DB762EEBF59}" type="parTrans" cxnId="{B5B247E0-0656-4607-9532-6DE5E4E1E6B6}">
      <dgm:prSet/>
      <dgm:spPr/>
      <dgm:t>
        <a:bodyPr/>
        <a:lstStyle/>
        <a:p>
          <a:endParaRPr lang="en-US"/>
        </a:p>
      </dgm:t>
    </dgm:pt>
    <dgm:pt modelId="{544B9BD1-A029-49D3-8577-751DE90B8BC6}" type="sibTrans" cxnId="{B5B247E0-0656-4607-9532-6DE5E4E1E6B6}">
      <dgm:prSet/>
      <dgm:spPr/>
      <dgm:t>
        <a:bodyPr/>
        <a:lstStyle/>
        <a:p>
          <a:endParaRPr lang="en-US"/>
        </a:p>
      </dgm:t>
    </dgm:pt>
    <dgm:pt modelId="{FC58444A-5E12-8E49-968C-3F7919822DF6}" type="pres">
      <dgm:prSet presAssocID="{94159E9A-36A3-41EE-8B68-8C5F65272228}" presName="linear" presStyleCnt="0">
        <dgm:presLayoutVars>
          <dgm:animLvl val="lvl"/>
          <dgm:resizeHandles val="exact"/>
        </dgm:presLayoutVars>
      </dgm:prSet>
      <dgm:spPr/>
    </dgm:pt>
    <dgm:pt modelId="{4146B64B-FB6F-4D4E-9100-034CFD3C2FDA}" type="pres">
      <dgm:prSet presAssocID="{E629228D-7117-44FF-B0B2-9A102FDB80BC}" presName="parentText" presStyleLbl="node1" presStyleIdx="0" presStyleCnt="4">
        <dgm:presLayoutVars>
          <dgm:chMax val="0"/>
          <dgm:bulletEnabled val="1"/>
        </dgm:presLayoutVars>
      </dgm:prSet>
      <dgm:spPr/>
    </dgm:pt>
    <dgm:pt modelId="{8692390B-CDBD-3049-9A1A-F24BEAD783E5}" type="pres">
      <dgm:prSet presAssocID="{F8FEFAF1-D595-483C-BDEE-F178C93082BF}" presName="spacer" presStyleCnt="0"/>
      <dgm:spPr/>
    </dgm:pt>
    <dgm:pt modelId="{4A99E8F4-D0E0-5940-85FE-72059173E9EF}" type="pres">
      <dgm:prSet presAssocID="{3F836754-15AA-434C-A8EE-ED967A6B77C8}" presName="parentText" presStyleLbl="node1" presStyleIdx="1" presStyleCnt="4">
        <dgm:presLayoutVars>
          <dgm:chMax val="0"/>
          <dgm:bulletEnabled val="1"/>
        </dgm:presLayoutVars>
      </dgm:prSet>
      <dgm:spPr/>
    </dgm:pt>
    <dgm:pt modelId="{0A2B1E42-C526-6543-9D6C-102B01872E21}" type="pres">
      <dgm:prSet presAssocID="{6E4B7AD3-10A0-4754-ACC9-2B7214DDA4FE}" presName="spacer" presStyleCnt="0"/>
      <dgm:spPr/>
    </dgm:pt>
    <dgm:pt modelId="{3E6B53B3-79B3-DB4C-B760-E18BD3ED0937}" type="pres">
      <dgm:prSet presAssocID="{BDADACEF-D507-4047-9CC3-25A56204A335}" presName="parentText" presStyleLbl="node1" presStyleIdx="2" presStyleCnt="4">
        <dgm:presLayoutVars>
          <dgm:chMax val="0"/>
          <dgm:bulletEnabled val="1"/>
        </dgm:presLayoutVars>
      </dgm:prSet>
      <dgm:spPr/>
    </dgm:pt>
    <dgm:pt modelId="{5B42BBE1-6D16-8740-9AAC-4D55CC3574DF}" type="pres">
      <dgm:prSet presAssocID="{FBA7058B-9142-4AE2-BDEB-A73589AEA8C0}" presName="spacer" presStyleCnt="0"/>
      <dgm:spPr/>
    </dgm:pt>
    <dgm:pt modelId="{946DB121-5D03-C548-8409-A137139855A4}" type="pres">
      <dgm:prSet presAssocID="{1D495F34-3573-412C-A1A4-90EB994C8B75}" presName="parentText" presStyleLbl="node1" presStyleIdx="3" presStyleCnt="4">
        <dgm:presLayoutVars>
          <dgm:chMax val="0"/>
          <dgm:bulletEnabled val="1"/>
        </dgm:presLayoutVars>
      </dgm:prSet>
      <dgm:spPr/>
    </dgm:pt>
  </dgm:ptLst>
  <dgm:cxnLst>
    <dgm:cxn modelId="{E1A31E36-06CA-4974-AF29-F247D4405745}" srcId="{94159E9A-36A3-41EE-8B68-8C5F65272228}" destId="{E629228D-7117-44FF-B0B2-9A102FDB80BC}" srcOrd="0" destOrd="0" parTransId="{4C18D530-C1AD-4EA9-B677-6C178AA820DC}" sibTransId="{F8FEFAF1-D595-483C-BDEE-F178C93082BF}"/>
    <dgm:cxn modelId="{C22AC64C-41D9-DA45-8AB6-32FB252BFDEE}" type="presOf" srcId="{BDADACEF-D507-4047-9CC3-25A56204A335}" destId="{3E6B53B3-79B3-DB4C-B760-E18BD3ED0937}" srcOrd="0" destOrd="0" presId="urn:microsoft.com/office/officeart/2005/8/layout/vList2"/>
    <dgm:cxn modelId="{9FAD6969-63F4-4947-AC95-B616F80F99E2}" type="presOf" srcId="{3F836754-15AA-434C-A8EE-ED967A6B77C8}" destId="{4A99E8F4-D0E0-5940-85FE-72059173E9EF}" srcOrd="0" destOrd="0" presId="urn:microsoft.com/office/officeart/2005/8/layout/vList2"/>
    <dgm:cxn modelId="{80146171-C33C-4A3B-93BB-DE2EF065CF86}" srcId="{94159E9A-36A3-41EE-8B68-8C5F65272228}" destId="{3F836754-15AA-434C-A8EE-ED967A6B77C8}" srcOrd="1" destOrd="0" parTransId="{DE237971-7D0D-4C97-8EBB-1F47AA3F62F8}" sibTransId="{6E4B7AD3-10A0-4754-ACC9-2B7214DDA4FE}"/>
    <dgm:cxn modelId="{F550ED8C-DA38-4419-A671-5FC6C7CD7873}" srcId="{94159E9A-36A3-41EE-8B68-8C5F65272228}" destId="{BDADACEF-D507-4047-9CC3-25A56204A335}" srcOrd="2" destOrd="0" parTransId="{B9A66C93-1A17-4AF5-8112-E80849CF58FA}" sibTransId="{FBA7058B-9142-4AE2-BDEB-A73589AEA8C0}"/>
    <dgm:cxn modelId="{1326B9A0-3024-6847-910F-10AE5930B377}" type="presOf" srcId="{94159E9A-36A3-41EE-8B68-8C5F65272228}" destId="{FC58444A-5E12-8E49-968C-3F7919822DF6}" srcOrd="0" destOrd="0" presId="urn:microsoft.com/office/officeart/2005/8/layout/vList2"/>
    <dgm:cxn modelId="{A91670BC-456F-5243-98A4-584C94BF5C71}" type="presOf" srcId="{E629228D-7117-44FF-B0B2-9A102FDB80BC}" destId="{4146B64B-FB6F-4D4E-9100-034CFD3C2FDA}" srcOrd="0" destOrd="0" presId="urn:microsoft.com/office/officeart/2005/8/layout/vList2"/>
    <dgm:cxn modelId="{1602EAC2-02EC-A240-BFFF-ED52A98A4F24}" type="presOf" srcId="{1D495F34-3573-412C-A1A4-90EB994C8B75}" destId="{946DB121-5D03-C548-8409-A137139855A4}" srcOrd="0" destOrd="0" presId="urn:microsoft.com/office/officeart/2005/8/layout/vList2"/>
    <dgm:cxn modelId="{B5B247E0-0656-4607-9532-6DE5E4E1E6B6}" srcId="{94159E9A-36A3-41EE-8B68-8C5F65272228}" destId="{1D495F34-3573-412C-A1A4-90EB994C8B75}" srcOrd="3" destOrd="0" parTransId="{B25CAEAA-1BB1-4BCB-ABF5-4DB762EEBF59}" sibTransId="{544B9BD1-A029-49D3-8577-751DE90B8BC6}"/>
    <dgm:cxn modelId="{5ABB65B8-987B-0A45-B3A3-F022F0F2FB82}" type="presParOf" srcId="{FC58444A-5E12-8E49-968C-3F7919822DF6}" destId="{4146B64B-FB6F-4D4E-9100-034CFD3C2FDA}" srcOrd="0" destOrd="0" presId="urn:microsoft.com/office/officeart/2005/8/layout/vList2"/>
    <dgm:cxn modelId="{196E7B75-5FF3-344F-8E44-58117FBB7C51}" type="presParOf" srcId="{FC58444A-5E12-8E49-968C-3F7919822DF6}" destId="{8692390B-CDBD-3049-9A1A-F24BEAD783E5}" srcOrd="1" destOrd="0" presId="urn:microsoft.com/office/officeart/2005/8/layout/vList2"/>
    <dgm:cxn modelId="{B3DAF2AC-94CE-C443-9C81-36F00D724451}" type="presParOf" srcId="{FC58444A-5E12-8E49-968C-3F7919822DF6}" destId="{4A99E8F4-D0E0-5940-85FE-72059173E9EF}" srcOrd="2" destOrd="0" presId="urn:microsoft.com/office/officeart/2005/8/layout/vList2"/>
    <dgm:cxn modelId="{8ACEF557-3635-D742-88D9-C8D43A56F6F5}" type="presParOf" srcId="{FC58444A-5E12-8E49-968C-3F7919822DF6}" destId="{0A2B1E42-C526-6543-9D6C-102B01872E21}" srcOrd="3" destOrd="0" presId="urn:microsoft.com/office/officeart/2005/8/layout/vList2"/>
    <dgm:cxn modelId="{354DB636-C448-044D-81FB-EFAE33F6B8F3}" type="presParOf" srcId="{FC58444A-5E12-8E49-968C-3F7919822DF6}" destId="{3E6B53B3-79B3-DB4C-B760-E18BD3ED0937}" srcOrd="4" destOrd="0" presId="urn:microsoft.com/office/officeart/2005/8/layout/vList2"/>
    <dgm:cxn modelId="{FBC05EFC-0FDE-D844-9539-EAB73B164952}" type="presParOf" srcId="{FC58444A-5E12-8E49-968C-3F7919822DF6}" destId="{5B42BBE1-6D16-8740-9AAC-4D55CC3574DF}" srcOrd="5" destOrd="0" presId="urn:microsoft.com/office/officeart/2005/8/layout/vList2"/>
    <dgm:cxn modelId="{E73E64D9-5A66-FC48-AF9F-9F948064D8CF}" type="presParOf" srcId="{FC58444A-5E12-8E49-968C-3F7919822DF6}" destId="{946DB121-5D03-C548-8409-A137139855A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F1D376-3157-4CCC-A5E5-3B9AE753B68C}"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490CF5C4-6613-4C73-ABDE-D9FA63B25C70}">
      <dgm:prSet/>
      <dgm:spPr/>
      <dgm:t>
        <a:bodyPr/>
        <a:lstStyle/>
        <a:p>
          <a:r>
            <a:rPr lang="es-ES" u="sng"/>
            <a:t>Es bilateral</a:t>
          </a:r>
          <a:r>
            <a:rPr lang="es-ES"/>
            <a:t>: Las partes se obligan recíprocamente.</a:t>
          </a:r>
          <a:endParaRPr lang="en-US"/>
        </a:p>
      </dgm:t>
    </dgm:pt>
    <dgm:pt modelId="{630FDC66-69AF-49B7-BC09-0324E1D3FAD4}" type="parTrans" cxnId="{F3638AB4-3CB1-4D50-A40E-3AE67A441295}">
      <dgm:prSet/>
      <dgm:spPr/>
      <dgm:t>
        <a:bodyPr/>
        <a:lstStyle/>
        <a:p>
          <a:endParaRPr lang="en-US"/>
        </a:p>
      </dgm:t>
    </dgm:pt>
    <dgm:pt modelId="{B8CD3501-4083-4C2D-ACBD-54A5967FBDCF}" type="sibTrans" cxnId="{F3638AB4-3CB1-4D50-A40E-3AE67A441295}">
      <dgm:prSet/>
      <dgm:spPr/>
      <dgm:t>
        <a:bodyPr/>
        <a:lstStyle/>
        <a:p>
          <a:endParaRPr lang="en-US"/>
        </a:p>
      </dgm:t>
    </dgm:pt>
    <dgm:pt modelId="{B3E801AF-5C7D-4CD9-BD48-A3127FA2EF2F}">
      <dgm:prSet/>
      <dgm:spPr/>
      <dgm:t>
        <a:bodyPr/>
        <a:lstStyle/>
        <a:p>
          <a:r>
            <a:rPr lang="es-ES" u="sng"/>
            <a:t>Oneroso</a:t>
          </a:r>
          <a:r>
            <a:rPr lang="es-ES"/>
            <a:t>: Cada parte reporta utilidad.</a:t>
          </a:r>
          <a:endParaRPr lang="en-US"/>
        </a:p>
      </dgm:t>
    </dgm:pt>
    <dgm:pt modelId="{41584EB4-9653-4C5B-9FFA-86E9CCE06743}" type="parTrans" cxnId="{9DF954FD-1B54-4472-91DE-919C388FEE64}">
      <dgm:prSet/>
      <dgm:spPr/>
      <dgm:t>
        <a:bodyPr/>
        <a:lstStyle/>
        <a:p>
          <a:endParaRPr lang="en-US"/>
        </a:p>
      </dgm:t>
    </dgm:pt>
    <dgm:pt modelId="{74F7F7B7-A587-4B11-A71C-20EA6715E778}" type="sibTrans" cxnId="{9DF954FD-1B54-4472-91DE-919C388FEE64}">
      <dgm:prSet/>
      <dgm:spPr/>
      <dgm:t>
        <a:bodyPr/>
        <a:lstStyle/>
        <a:p>
          <a:endParaRPr lang="en-US"/>
        </a:p>
      </dgm:t>
    </dgm:pt>
    <dgm:pt modelId="{69BB610D-BBF5-436B-9978-0189E79D39DC}">
      <dgm:prSet/>
      <dgm:spPr/>
      <dgm:t>
        <a:bodyPr/>
        <a:lstStyle/>
        <a:p>
          <a:r>
            <a:rPr lang="es-ES" u="sng"/>
            <a:t>Generalmente conmutativo</a:t>
          </a:r>
          <a:r>
            <a:rPr lang="es-ES"/>
            <a:t>: Las prestaciones se miran como equivalentes.</a:t>
          </a:r>
          <a:endParaRPr lang="en-US"/>
        </a:p>
      </dgm:t>
    </dgm:pt>
    <dgm:pt modelId="{C7FC80FC-2646-413F-964E-A7703E66D26D}" type="parTrans" cxnId="{170BDDB2-31F4-44D1-A86F-08C4C75FAD07}">
      <dgm:prSet/>
      <dgm:spPr/>
      <dgm:t>
        <a:bodyPr/>
        <a:lstStyle/>
        <a:p>
          <a:endParaRPr lang="en-US"/>
        </a:p>
      </dgm:t>
    </dgm:pt>
    <dgm:pt modelId="{227113CF-3D4A-4EA5-9D7D-9B05F7A349FA}" type="sibTrans" cxnId="{170BDDB2-31F4-44D1-A86F-08C4C75FAD07}">
      <dgm:prSet/>
      <dgm:spPr/>
      <dgm:t>
        <a:bodyPr/>
        <a:lstStyle/>
        <a:p>
          <a:endParaRPr lang="en-US"/>
        </a:p>
      </dgm:t>
    </dgm:pt>
    <dgm:pt modelId="{B24A1F58-8A8E-4B6C-AF6F-1911F32BD038}">
      <dgm:prSet/>
      <dgm:spPr/>
      <dgm:t>
        <a:bodyPr/>
        <a:lstStyle/>
        <a:p>
          <a:r>
            <a:rPr lang="es-ES" u="sng"/>
            <a:t>Principal</a:t>
          </a:r>
          <a:r>
            <a:rPr lang="es-ES"/>
            <a:t>: Subsiste por sí mismo.</a:t>
          </a:r>
          <a:endParaRPr lang="en-US"/>
        </a:p>
      </dgm:t>
    </dgm:pt>
    <dgm:pt modelId="{0F31F6C4-7EED-4EAA-885B-E45B76B213F6}" type="parTrans" cxnId="{DCD88B8D-F660-46A0-93E3-A64041906FDA}">
      <dgm:prSet/>
      <dgm:spPr/>
      <dgm:t>
        <a:bodyPr/>
        <a:lstStyle/>
        <a:p>
          <a:endParaRPr lang="en-US"/>
        </a:p>
      </dgm:t>
    </dgm:pt>
    <dgm:pt modelId="{872738ED-45EA-4BA0-BBDA-C822A3516994}" type="sibTrans" cxnId="{DCD88B8D-F660-46A0-93E3-A64041906FDA}">
      <dgm:prSet/>
      <dgm:spPr/>
      <dgm:t>
        <a:bodyPr/>
        <a:lstStyle/>
        <a:p>
          <a:endParaRPr lang="en-US"/>
        </a:p>
      </dgm:t>
    </dgm:pt>
    <dgm:pt modelId="{106BE3F9-7F91-4EE5-AD41-FFAB40BE64C5}">
      <dgm:prSet/>
      <dgm:spPr/>
      <dgm:t>
        <a:bodyPr/>
        <a:lstStyle/>
        <a:p>
          <a:r>
            <a:rPr lang="es-ES" u="sng"/>
            <a:t>Normalmente consensual</a:t>
          </a:r>
          <a:r>
            <a:rPr lang="es-ES"/>
            <a:t>: Se perfecciona por el solo consentimiento de las partes, salvo las excepciones legales, en las cuales el contrato es solemne.</a:t>
          </a:r>
          <a:endParaRPr lang="en-US"/>
        </a:p>
      </dgm:t>
    </dgm:pt>
    <dgm:pt modelId="{13F47DEC-42DA-48C3-B4C0-3AF55C175F81}" type="parTrans" cxnId="{BDE901AC-4D25-4572-BBF4-75ED75F502A5}">
      <dgm:prSet/>
      <dgm:spPr/>
      <dgm:t>
        <a:bodyPr/>
        <a:lstStyle/>
        <a:p>
          <a:endParaRPr lang="en-US"/>
        </a:p>
      </dgm:t>
    </dgm:pt>
    <dgm:pt modelId="{19177C73-0A2D-4FF7-B8A6-E3FB7FD078F0}" type="sibTrans" cxnId="{BDE901AC-4D25-4572-BBF4-75ED75F502A5}">
      <dgm:prSet/>
      <dgm:spPr/>
      <dgm:t>
        <a:bodyPr/>
        <a:lstStyle/>
        <a:p>
          <a:endParaRPr lang="en-US"/>
        </a:p>
      </dgm:t>
    </dgm:pt>
    <dgm:pt modelId="{81A9F3B4-871A-8044-9142-297411099854}" type="pres">
      <dgm:prSet presAssocID="{00F1D376-3157-4CCC-A5E5-3B9AE753B68C}" presName="diagram" presStyleCnt="0">
        <dgm:presLayoutVars>
          <dgm:dir/>
          <dgm:resizeHandles val="exact"/>
        </dgm:presLayoutVars>
      </dgm:prSet>
      <dgm:spPr/>
    </dgm:pt>
    <dgm:pt modelId="{F4E56CCB-362F-734E-B068-914CE2219BAD}" type="pres">
      <dgm:prSet presAssocID="{490CF5C4-6613-4C73-ABDE-D9FA63B25C70}" presName="node" presStyleLbl="node1" presStyleIdx="0" presStyleCnt="5">
        <dgm:presLayoutVars>
          <dgm:bulletEnabled val="1"/>
        </dgm:presLayoutVars>
      </dgm:prSet>
      <dgm:spPr/>
    </dgm:pt>
    <dgm:pt modelId="{87C68A9B-674C-B947-999F-F7059BED89D3}" type="pres">
      <dgm:prSet presAssocID="{B8CD3501-4083-4C2D-ACBD-54A5967FBDCF}" presName="sibTrans" presStyleCnt="0"/>
      <dgm:spPr/>
    </dgm:pt>
    <dgm:pt modelId="{D2AF3F08-E97F-FF48-8513-84AB9EE7947E}" type="pres">
      <dgm:prSet presAssocID="{B3E801AF-5C7D-4CD9-BD48-A3127FA2EF2F}" presName="node" presStyleLbl="node1" presStyleIdx="1" presStyleCnt="5">
        <dgm:presLayoutVars>
          <dgm:bulletEnabled val="1"/>
        </dgm:presLayoutVars>
      </dgm:prSet>
      <dgm:spPr/>
    </dgm:pt>
    <dgm:pt modelId="{EE861AA5-54AE-6745-8FD0-2A3B8718C413}" type="pres">
      <dgm:prSet presAssocID="{74F7F7B7-A587-4B11-A71C-20EA6715E778}" presName="sibTrans" presStyleCnt="0"/>
      <dgm:spPr/>
    </dgm:pt>
    <dgm:pt modelId="{F54988B0-1970-2C4C-928D-76E0AAA6F00B}" type="pres">
      <dgm:prSet presAssocID="{69BB610D-BBF5-436B-9978-0189E79D39DC}" presName="node" presStyleLbl="node1" presStyleIdx="2" presStyleCnt="5">
        <dgm:presLayoutVars>
          <dgm:bulletEnabled val="1"/>
        </dgm:presLayoutVars>
      </dgm:prSet>
      <dgm:spPr/>
    </dgm:pt>
    <dgm:pt modelId="{DE699F39-0494-D146-9075-485D29A75CD1}" type="pres">
      <dgm:prSet presAssocID="{227113CF-3D4A-4EA5-9D7D-9B05F7A349FA}" presName="sibTrans" presStyleCnt="0"/>
      <dgm:spPr/>
    </dgm:pt>
    <dgm:pt modelId="{32E5BEEA-B1AF-7940-996C-F668CC54BF2F}" type="pres">
      <dgm:prSet presAssocID="{B24A1F58-8A8E-4B6C-AF6F-1911F32BD038}" presName="node" presStyleLbl="node1" presStyleIdx="3" presStyleCnt="5">
        <dgm:presLayoutVars>
          <dgm:bulletEnabled val="1"/>
        </dgm:presLayoutVars>
      </dgm:prSet>
      <dgm:spPr/>
    </dgm:pt>
    <dgm:pt modelId="{3C5249AE-B20A-9643-9300-008E6DB26BD2}" type="pres">
      <dgm:prSet presAssocID="{872738ED-45EA-4BA0-BBDA-C822A3516994}" presName="sibTrans" presStyleCnt="0"/>
      <dgm:spPr/>
    </dgm:pt>
    <dgm:pt modelId="{F8D55272-8218-264D-8D04-4B3BC39899D4}" type="pres">
      <dgm:prSet presAssocID="{106BE3F9-7F91-4EE5-AD41-FFAB40BE64C5}" presName="node" presStyleLbl="node1" presStyleIdx="4" presStyleCnt="5">
        <dgm:presLayoutVars>
          <dgm:bulletEnabled val="1"/>
        </dgm:presLayoutVars>
      </dgm:prSet>
      <dgm:spPr/>
    </dgm:pt>
  </dgm:ptLst>
  <dgm:cxnLst>
    <dgm:cxn modelId="{A295715A-B920-CF4C-8D6E-D60E32389836}" type="presOf" srcId="{B3E801AF-5C7D-4CD9-BD48-A3127FA2EF2F}" destId="{D2AF3F08-E97F-FF48-8513-84AB9EE7947E}" srcOrd="0" destOrd="0" presId="urn:microsoft.com/office/officeart/2005/8/layout/default"/>
    <dgm:cxn modelId="{C85B336A-B063-274B-825C-E3155DBC5148}" type="presOf" srcId="{490CF5C4-6613-4C73-ABDE-D9FA63B25C70}" destId="{F4E56CCB-362F-734E-B068-914CE2219BAD}" srcOrd="0" destOrd="0" presId="urn:microsoft.com/office/officeart/2005/8/layout/default"/>
    <dgm:cxn modelId="{DCD88B8D-F660-46A0-93E3-A64041906FDA}" srcId="{00F1D376-3157-4CCC-A5E5-3B9AE753B68C}" destId="{B24A1F58-8A8E-4B6C-AF6F-1911F32BD038}" srcOrd="3" destOrd="0" parTransId="{0F31F6C4-7EED-4EAA-885B-E45B76B213F6}" sibTransId="{872738ED-45EA-4BA0-BBDA-C822A3516994}"/>
    <dgm:cxn modelId="{DBDFC1AA-7CF7-AC4A-8B3F-12B458F5DF1D}" type="presOf" srcId="{69BB610D-BBF5-436B-9978-0189E79D39DC}" destId="{F54988B0-1970-2C4C-928D-76E0AAA6F00B}" srcOrd="0" destOrd="0" presId="urn:microsoft.com/office/officeart/2005/8/layout/default"/>
    <dgm:cxn modelId="{BDE901AC-4D25-4572-BBF4-75ED75F502A5}" srcId="{00F1D376-3157-4CCC-A5E5-3B9AE753B68C}" destId="{106BE3F9-7F91-4EE5-AD41-FFAB40BE64C5}" srcOrd="4" destOrd="0" parTransId="{13F47DEC-42DA-48C3-B4C0-3AF55C175F81}" sibTransId="{19177C73-0A2D-4FF7-B8A6-E3FB7FD078F0}"/>
    <dgm:cxn modelId="{170BDDB2-31F4-44D1-A86F-08C4C75FAD07}" srcId="{00F1D376-3157-4CCC-A5E5-3B9AE753B68C}" destId="{69BB610D-BBF5-436B-9978-0189E79D39DC}" srcOrd="2" destOrd="0" parTransId="{C7FC80FC-2646-413F-964E-A7703E66D26D}" sibTransId="{227113CF-3D4A-4EA5-9D7D-9B05F7A349FA}"/>
    <dgm:cxn modelId="{F3638AB4-3CB1-4D50-A40E-3AE67A441295}" srcId="{00F1D376-3157-4CCC-A5E5-3B9AE753B68C}" destId="{490CF5C4-6613-4C73-ABDE-D9FA63B25C70}" srcOrd="0" destOrd="0" parTransId="{630FDC66-69AF-49B7-BC09-0324E1D3FAD4}" sibTransId="{B8CD3501-4083-4C2D-ACBD-54A5967FBDCF}"/>
    <dgm:cxn modelId="{5E32F7D2-C583-804D-9D9F-D739F3C192E5}" type="presOf" srcId="{106BE3F9-7F91-4EE5-AD41-FFAB40BE64C5}" destId="{F8D55272-8218-264D-8D04-4B3BC39899D4}" srcOrd="0" destOrd="0" presId="urn:microsoft.com/office/officeart/2005/8/layout/default"/>
    <dgm:cxn modelId="{764960D5-3E88-CE49-8A0E-7F6018E3DA7A}" type="presOf" srcId="{B24A1F58-8A8E-4B6C-AF6F-1911F32BD038}" destId="{32E5BEEA-B1AF-7940-996C-F668CC54BF2F}" srcOrd="0" destOrd="0" presId="urn:microsoft.com/office/officeart/2005/8/layout/default"/>
    <dgm:cxn modelId="{9DB893FA-3546-BC4A-A128-90270D55C17E}" type="presOf" srcId="{00F1D376-3157-4CCC-A5E5-3B9AE753B68C}" destId="{81A9F3B4-871A-8044-9142-297411099854}" srcOrd="0" destOrd="0" presId="urn:microsoft.com/office/officeart/2005/8/layout/default"/>
    <dgm:cxn modelId="{9DF954FD-1B54-4472-91DE-919C388FEE64}" srcId="{00F1D376-3157-4CCC-A5E5-3B9AE753B68C}" destId="{B3E801AF-5C7D-4CD9-BD48-A3127FA2EF2F}" srcOrd="1" destOrd="0" parTransId="{41584EB4-9653-4C5B-9FFA-86E9CCE06743}" sibTransId="{74F7F7B7-A587-4B11-A71C-20EA6715E778}"/>
    <dgm:cxn modelId="{C378B057-7BDB-1B4E-B469-F4FCC23C6854}" type="presParOf" srcId="{81A9F3B4-871A-8044-9142-297411099854}" destId="{F4E56CCB-362F-734E-B068-914CE2219BAD}" srcOrd="0" destOrd="0" presId="urn:microsoft.com/office/officeart/2005/8/layout/default"/>
    <dgm:cxn modelId="{0D90F882-4392-394F-8D93-4C77DC56DD95}" type="presParOf" srcId="{81A9F3B4-871A-8044-9142-297411099854}" destId="{87C68A9B-674C-B947-999F-F7059BED89D3}" srcOrd="1" destOrd="0" presId="urn:microsoft.com/office/officeart/2005/8/layout/default"/>
    <dgm:cxn modelId="{819F986F-E5AE-504D-A821-835FDAB74C62}" type="presParOf" srcId="{81A9F3B4-871A-8044-9142-297411099854}" destId="{D2AF3F08-E97F-FF48-8513-84AB9EE7947E}" srcOrd="2" destOrd="0" presId="urn:microsoft.com/office/officeart/2005/8/layout/default"/>
    <dgm:cxn modelId="{6C2841B3-8A01-194C-B1A8-1C8FEBE631DC}" type="presParOf" srcId="{81A9F3B4-871A-8044-9142-297411099854}" destId="{EE861AA5-54AE-6745-8FD0-2A3B8718C413}" srcOrd="3" destOrd="0" presId="urn:microsoft.com/office/officeart/2005/8/layout/default"/>
    <dgm:cxn modelId="{3E6E53D3-1014-7248-AD75-26296D037D8E}" type="presParOf" srcId="{81A9F3B4-871A-8044-9142-297411099854}" destId="{F54988B0-1970-2C4C-928D-76E0AAA6F00B}" srcOrd="4" destOrd="0" presId="urn:microsoft.com/office/officeart/2005/8/layout/default"/>
    <dgm:cxn modelId="{447F732D-CFEA-3F46-BA68-FBF531135378}" type="presParOf" srcId="{81A9F3B4-871A-8044-9142-297411099854}" destId="{DE699F39-0494-D146-9075-485D29A75CD1}" srcOrd="5" destOrd="0" presId="urn:microsoft.com/office/officeart/2005/8/layout/default"/>
    <dgm:cxn modelId="{94B34E0D-8E16-A34D-AAE1-9B7D72733742}" type="presParOf" srcId="{81A9F3B4-871A-8044-9142-297411099854}" destId="{32E5BEEA-B1AF-7940-996C-F668CC54BF2F}" srcOrd="6" destOrd="0" presId="urn:microsoft.com/office/officeart/2005/8/layout/default"/>
    <dgm:cxn modelId="{15E049A6-E019-C543-A48F-27D5EC6B8B61}" type="presParOf" srcId="{81A9F3B4-871A-8044-9142-297411099854}" destId="{3C5249AE-B20A-9643-9300-008E6DB26BD2}" srcOrd="7" destOrd="0" presId="urn:microsoft.com/office/officeart/2005/8/layout/default"/>
    <dgm:cxn modelId="{1EA8D532-864E-FF48-A253-D8B03F0DE7A6}" type="presParOf" srcId="{81A9F3B4-871A-8044-9142-297411099854}" destId="{F8D55272-8218-264D-8D04-4B3BC39899D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524845-90AD-4152-A667-EE6A2D08FCEE}"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AEA325A9-BBC1-4937-92CB-9134B708BF4C}">
      <dgm:prSet/>
      <dgm:spPr/>
      <dgm:t>
        <a:bodyPr/>
        <a:lstStyle/>
        <a:p>
          <a:r>
            <a:rPr lang="es-ES"/>
            <a:t>Hay tres elementos esenciales:</a:t>
          </a:r>
          <a:endParaRPr lang="en-US"/>
        </a:p>
      </dgm:t>
    </dgm:pt>
    <dgm:pt modelId="{FC71A19E-B8F5-4F08-9951-74A570A7FB78}" type="parTrans" cxnId="{F96D7C7E-F813-4500-9A0F-A1E308603DDB}">
      <dgm:prSet/>
      <dgm:spPr/>
      <dgm:t>
        <a:bodyPr/>
        <a:lstStyle/>
        <a:p>
          <a:endParaRPr lang="en-US"/>
        </a:p>
      </dgm:t>
    </dgm:pt>
    <dgm:pt modelId="{F8065216-5BC7-492C-8DD2-89A507D5BCD6}" type="sibTrans" cxnId="{F96D7C7E-F813-4500-9A0F-A1E308603DDB}">
      <dgm:prSet/>
      <dgm:spPr/>
      <dgm:t>
        <a:bodyPr/>
        <a:lstStyle/>
        <a:p>
          <a:endParaRPr lang="en-US"/>
        </a:p>
      </dgm:t>
    </dgm:pt>
    <dgm:pt modelId="{43B9B20C-7539-438D-8B85-23ED737D89E9}">
      <dgm:prSet/>
      <dgm:spPr/>
      <dgm:t>
        <a:bodyPr/>
        <a:lstStyle/>
        <a:p>
          <a:r>
            <a:rPr lang="es-ES"/>
            <a:t>Consentimiento.</a:t>
          </a:r>
          <a:endParaRPr lang="en-US"/>
        </a:p>
      </dgm:t>
    </dgm:pt>
    <dgm:pt modelId="{1C75719C-88D8-4C16-97E6-BEED9A99BF32}" type="parTrans" cxnId="{6CA5319D-0D41-403A-88C1-E1AB9851B67C}">
      <dgm:prSet/>
      <dgm:spPr/>
      <dgm:t>
        <a:bodyPr/>
        <a:lstStyle/>
        <a:p>
          <a:endParaRPr lang="en-US"/>
        </a:p>
      </dgm:t>
    </dgm:pt>
    <dgm:pt modelId="{203F0B67-73A0-400D-8ED3-775646768C51}" type="sibTrans" cxnId="{6CA5319D-0D41-403A-88C1-E1AB9851B67C}">
      <dgm:prSet/>
      <dgm:spPr/>
      <dgm:t>
        <a:bodyPr/>
        <a:lstStyle/>
        <a:p>
          <a:endParaRPr lang="en-US"/>
        </a:p>
      </dgm:t>
    </dgm:pt>
    <dgm:pt modelId="{D1854278-1B41-4C76-9284-44FC7AAE17E9}">
      <dgm:prSet/>
      <dgm:spPr/>
      <dgm:t>
        <a:bodyPr/>
        <a:lstStyle/>
        <a:p>
          <a:r>
            <a:rPr lang="es-ES"/>
            <a:t>Cosa.</a:t>
          </a:r>
          <a:endParaRPr lang="en-US"/>
        </a:p>
      </dgm:t>
    </dgm:pt>
    <dgm:pt modelId="{34655D5B-215F-4C4E-AEA4-68EF4E6C2AE3}" type="parTrans" cxnId="{8F03119C-16CD-4764-A9BB-9955AD82F556}">
      <dgm:prSet/>
      <dgm:spPr/>
      <dgm:t>
        <a:bodyPr/>
        <a:lstStyle/>
        <a:p>
          <a:endParaRPr lang="en-US"/>
        </a:p>
      </dgm:t>
    </dgm:pt>
    <dgm:pt modelId="{DFCCBDC2-EBA9-4A64-A9D0-6705F8336775}" type="sibTrans" cxnId="{8F03119C-16CD-4764-A9BB-9955AD82F556}">
      <dgm:prSet/>
      <dgm:spPr/>
      <dgm:t>
        <a:bodyPr/>
        <a:lstStyle/>
        <a:p>
          <a:endParaRPr lang="en-US"/>
        </a:p>
      </dgm:t>
    </dgm:pt>
    <dgm:pt modelId="{8D0B8751-7684-4456-9806-7F917FF4037A}">
      <dgm:prSet/>
      <dgm:spPr/>
      <dgm:t>
        <a:bodyPr/>
        <a:lstStyle/>
        <a:p>
          <a:r>
            <a:rPr lang="es-ES"/>
            <a:t>El Precio.</a:t>
          </a:r>
          <a:endParaRPr lang="en-US"/>
        </a:p>
      </dgm:t>
    </dgm:pt>
    <dgm:pt modelId="{E22C6A1D-6BA8-4CDD-A60B-409FFB3E13F4}" type="parTrans" cxnId="{CE4A7141-196B-4D8C-A605-450C7D703524}">
      <dgm:prSet/>
      <dgm:spPr/>
      <dgm:t>
        <a:bodyPr/>
        <a:lstStyle/>
        <a:p>
          <a:endParaRPr lang="en-US"/>
        </a:p>
      </dgm:t>
    </dgm:pt>
    <dgm:pt modelId="{B298B29E-9990-4481-A1CD-9D4836DB39D0}" type="sibTrans" cxnId="{CE4A7141-196B-4D8C-A605-450C7D703524}">
      <dgm:prSet/>
      <dgm:spPr/>
      <dgm:t>
        <a:bodyPr/>
        <a:lstStyle/>
        <a:p>
          <a:endParaRPr lang="en-US"/>
        </a:p>
      </dgm:t>
    </dgm:pt>
    <dgm:pt modelId="{DA1FA81E-F00B-4835-B0B2-5D83422CB765}" type="pres">
      <dgm:prSet presAssocID="{42524845-90AD-4152-A667-EE6A2D08FCEE}" presName="root" presStyleCnt="0">
        <dgm:presLayoutVars>
          <dgm:dir/>
          <dgm:resizeHandles val="exact"/>
        </dgm:presLayoutVars>
      </dgm:prSet>
      <dgm:spPr/>
    </dgm:pt>
    <dgm:pt modelId="{4A6D9856-B209-4D02-B53D-8FF9C574B9F5}" type="pres">
      <dgm:prSet presAssocID="{AEA325A9-BBC1-4937-92CB-9134B708BF4C}" presName="compNode" presStyleCnt="0"/>
      <dgm:spPr/>
    </dgm:pt>
    <dgm:pt modelId="{4B579E1F-EBE4-44F9-951B-C51D325BBC96}" type="pres">
      <dgm:prSet presAssocID="{AEA325A9-BBC1-4937-92CB-9134B708BF4C}" presName="bgRect" presStyleLbl="bgShp" presStyleIdx="0" presStyleCnt="4"/>
      <dgm:spPr/>
    </dgm:pt>
    <dgm:pt modelId="{CBF96A97-7FF9-4A91-9332-F7A5E875C982}" type="pres">
      <dgm:prSet presAssocID="{AEA325A9-BBC1-4937-92CB-9134B708BF4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traz"/>
        </a:ext>
      </dgm:extLst>
    </dgm:pt>
    <dgm:pt modelId="{B9B46191-C03E-43BE-8000-2EB5D6A90894}" type="pres">
      <dgm:prSet presAssocID="{AEA325A9-BBC1-4937-92CB-9134B708BF4C}" presName="spaceRect" presStyleCnt="0"/>
      <dgm:spPr/>
    </dgm:pt>
    <dgm:pt modelId="{3B602509-022F-424B-A99A-9DEDF4350CE0}" type="pres">
      <dgm:prSet presAssocID="{AEA325A9-BBC1-4937-92CB-9134B708BF4C}" presName="parTx" presStyleLbl="revTx" presStyleIdx="0" presStyleCnt="4">
        <dgm:presLayoutVars>
          <dgm:chMax val="0"/>
          <dgm:chPref val="0"/>
        </dgm:presLayoutVars>
      </dgm:prSet>
      <dgm:spPr/>
    </dgm:pt>
    <dgm:pt modelId="{49BDB5D8-40C9-4B27-A365-9820B892D867}" type="pres">
      <dgm:prSet presAssocID="{F8065216-5BC7-492C-8DD2-89A507D5BCD6}" presName="sibTrans" presStyleCnt="0"/>
      <dgm:spPr/>
    </dgm:pt>
    <dgm:pt modelId="{77CD45F7-D772-439E-B6D3-FF0A4BDB4125}" type="pres">
      <dgm:prSet presAssocID="{43B9B20C-7539-438D-8B85-23ED737D89E9}" presName="compNode" presStyleCnt="0"/>
      <dgm:spPr/>
    </dgm:pt>
    <dgm:pt modelId="{D90569AF-3CE5-441F-9717-D16A6EE82959}" type="pres">
      <dgm:prSet presAssocID="{43B9B20C-7539-438D-8B85-23ED737D89E9}" presName="bgRect" presStyleLbl="bgShp" presStyleIdx="1" presStyleCnt="4"/>
      <dgm:spPr/>
    </dgm:pt>
    <dgm:pt modelId="{76486AF4-1A79-4977-9852-2E218D20FA79}" type="pres">
      <dgm:prSet presAssocID="{43B9B20C-7539-438D-8B85-23ED737D89E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F336161D-6C82-4783-8939-23B89557765D}" type="pres">
      <dgm:prSet presAssocID="{43B9B20C-7539-438D-8B85-23ED737D89E9}" presName="spaceRect" presStyleCnt="0"/>
      <dgm:spPr/>
    </dgm:pt>
    <dgm:pt modelId="{659AEF78-BD0E-4B67-9FC4-9BBEBC4F1C54}" type="pres">
      <dgm:prSet presAssocID="{43B9B20C-7539-438D-8B85-23ED737D89E9}" presName="parTx" presStyleLbl="revTx" presStyleIdx="1" presStyleCnt="4">
        <dgm:presLayoutVars>
          <dgm:chMax val="0"/>
          <dgm:chPref val="0"/>
        </dgm:presLayoutVars>
      </dgm:prSet>
      <dgm:spPr/>
    </dgm:pt>
    <dgm:pt modelId="{33EB6E19-7A27-44EA-BF45-B0C6C97102E7}" type="pres">
      <dgm:prSet presAssocID="{203F0B67-73A0-400D-8ED3-775646768C51}" presName="sibTrans" presStyleCnt="0"/>
      <dgm:spPr/>
    </dgm:pt>
    <dgm:pt modelId="{4827AE72-7D3B-4F2D-970A-F8159858D30F}" type="pres">
      <dgm:prSet presAssocID="{D1854278-1B41-4C76-9284-44FC7AAE17E9}" presName="compNode" presStyleCnt="0"/>
      <dgm:spPr/>
    </dgm:pt>
    <dgm:pt modelId="{398ED193-871E-4E15-86B9-65A7484171C8}" type="pres">
      <dgm:prSet presAssocID="{D1854278-1B41-4C76-9284-44FC7AAE17E9}" presName="bgRect" presStyleLbl="bgShp" presStyleIdx="2" presStyleCnt="4"/>
      <dgm:spPr/>
    </dgm:pt>
    <dgm:pt modelId="{57507AB3-2CB5-4742-98B9-EC0509A4D81E}" type="pres">
      <dgm:prSet presAssocID="{D1854278-1B41-4C76-9284-44FC7AAE17E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lomitas de maíz"/>
        </a:ext>
      </dgm:extLst>
    </dgm:pt>
    <dgm:pt modelId="{311BCDD4-D54E-4AF7-A508-158858831B6B}" type="pres">
      <dgm:prSet presAssocID="{D1854278-1B41-4C76-9284-44FC7AAE17E9}" presName="spaceRect" presStyleCnt="0"/>
      <dgm:spPr/>
    </dgm:pt>
    <dgm:pt modelId="{1B009284-E123-476F-BC45-92BD0B427369}" type="pres">
      <dgm:prSet presAssocID="{D1854278-1B41-4C76-9284-44FC7AAE17E9}" presName="parTx" presStyleLbl="revTx" presStyleIdx="2" presStyleCnt="4">
        <dgm:presLayoutVars>
          <dgm:chMax val="0"/>
          <dgm:chPref val="0"/>
        </dgm:presLayoutVars>
      </dgm:prSet>
      <dgm:spPr/>
    </dgm:pt>
    <dgm:pt modelId="{F3CC05A6-53DA-4271-888F-6EE784F00327}" type="pres">
      <dgm:prSet presAssocID="{DFCCBDC2-EBA9-4A64-A9D0-6705F8336775}" presName="sibTrans" presStyleCnt="0"/>
      <dgm:spPr/>
    </dgm:pt>
    <dgm:pt modelId="{E03AFD2B-A822-4BDD-A2DB-61D786AA47F3}" type="pres">
      <dgm:prSet presAssocID="{8D0B8751-7684-4456-9806-7F917FF4037A}" presName="compNode" presStyleCnt="0"/>
      <dgm:spPr/>
    </dgm:pt>
    <dgm:pt modelId="{71AC556A-BFAD-4317-B61A-4A15A06D25D4}" type="pres">
      <dgm:prSet presAssocID="{8D0B8751-7684-4456-9806-7F917FF4037A}" presName="bgRect" presStyleLbl="bgShp" presStyleIdx="3" presStyleCnt="4"/>
      <dgm:spPr/>
    </dgm:pt>
    <dgm:pt modelId="{1802E672-F62D-44EB-A40F-49FC9E72799C}" type="pres">
      <dgm:prSet presAssocID="{8D0B8751-7684-4456-9806-7F917FF4037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nero"/>
        </a:ext>
      </dgm:extLst>
    </dgm:pt>
    <dgm:pt modelId="{3E13686A-AA18-4C1A-A6FC-B75BA2EF7ECC}" type="pres">
      <dgm:prSet presAssocID="{8D0B8751-7684-4456-9806-7F917FF4037A}" presName="spaceRect" presStyleCnt="0"/>
      <dgm:spPr/>
    </dgm:pt>
    <dgm:pt modelId="{C1324A9A-7A1E-4B22-9FF8-7F05E50F9A1B}" type="pres">
      <dgm:prSet presAssocID="{8D0B8751-7684-4456-9806-7F917FF4037A}" presName="parTx" presStyleLbl="revTx" presStyleIdx="3" presStyleCnt="4">
        <dgm:presLayoutVars>
          <dgm:chMax val="0"/>
          <dgm:chPref val="0"/>
        </dgm:presLayoutVars>
      </dgm:prSet>
      <dgm:spPr/>
    </dgm:pt>
  </dgm:ptLst>
  <dgm:cxnLst>
    <dgm:cxn modelId="{44CC3B36-34AA-428D-B982-920DE6D081EF}" type="presOf" srcId="{AEA325A9-BBC1-4937-92CB-9134B708BF4C}" destId="{3B602509-022F-424B-A99A-9DEDF4350CE0}" srcOrd="0" destOrd="0" presId="urn:microsoft.com/office/officeart/2018/2/layout/IconVerticalSolidList"/>
    <dgm:cxn modelId="{CE4A7141-196B-4D8C-A605-450C7D703524}" srcId="{42524845-90AD-4152-A667-EE6A2D08FCEE}" destId="{8D0B8751-7684-4456-9806-7F917FF4037A}" srcOrd="3" destOrd="0" parTransId="{E22C6A1D-6BA8-4CDD-A60B-409FFB3E13F4}" sibTransId="{B298B29E-9990-4481-A1CD-9D4836DB39D0}"/>
    <dgm:cxn modelId="{E71E0062-4A08-4EA5-8C99-1873E592CBDE}" type="presOf" srcId="{43B9B20C-7539-438D-8B85-23ED737D89E9}" destId="{659AEF78-BD0E-4B67-9FC4-9BBEBC4F1C54}" srcOrd="0" destOrd="0" presId="urn:microsoft.com/office/officeart/2018/2/layout/IconVerticalSolidList"/>
    <dgm:cxn modelId="{52E67369-681E-4BA4-920A-AFB83A137E2D}" type="presOf" srcId="{8D0B8751-7684-4456-9806-7F917FF4037A}" destId="{C1324A9A-7A1E-4B22-9FF8-7F05E50F9A1B}" srcOrd="0" destOrd="0" presId="urn:microsoft.com/office/officeart/2018/2/layout/IconVerticalSolidList"/>
    <dgm:cxn modelId="{F96D7C7E-F813-4500-9A0F-A1E308603DDB}" srcId="{42524845-90AD-4152-A667-EE6A2D08FCEE}" destId="{AEA325A9-BBC1-4937-92CB-9134B708BF4C}" srcOrd="0" destOrd="0" parTransId="{FC71A19E-B8F5-4F08-9951-74A570A7FB78}" sibTransId="{F8065216-5BC7-492C-8DD2-89A507D5BCD6}"/>
    <dgm:cxn modelId="{8F03119C-16CD-4764-A9BB-9955AD82F556}" srcId="{42524845-90AD-4152-A667-EE6A2D08FCEE}" destId="{D1854278-1B41-4C76-9284-44FC7AAE17E9}" srcOrd="2" destOrd="0" parTransId="{34655D5B-215F-4C4E-AEA4-68EF4E6C2AE3}" sibTransId="{DFCCBDC2-EBA9-4A64-A9D0-6705F8336775}"/>
    <dgm:cxn modelId="{6CA5319D-0D41-403A-88C1-E1AB9851B67C}" srcId="{42524845-90AD-4152-A667-EE6A2D08FCEE}" destId="{43B9B20C-7539-438D-8B85-23ED737D89E9}" srcOrd="1" destOrd="0" parTransId="{1C75719C-88D8-4C16-97E6-BEED9A99BF32}" sibTransId="{203F0B67-73A0-400D-8ED3-775646768C51}"/>
    <dgm:cxn modelId="{60DC1CC0-8E69-4E20-957E-B9CF3026DA0D}" type="presOf" srcId="{42524845-90AD-4152-A667-EE6A2D08FCEE}" destId="{DA1FA81E-F00B-4835-B0B2-5D83422CB765}" srcOrd="0" destOrd="0" presId="urn:microsoft.com/office/officeart/2018/2/layout/IconVerticalSolidList"/>
    <dgm:cxn modelId="{9B1E42E3-008D-40E2-AEBA-F9B6C9C525CF}" type="presOf" srcId="{D1854278-1B41-4C76-9284-44FC7AAE17E9}" destId="{1B009284-E123-476F-BC45-92BD0B427369}" srcOrd="0" destOrd="0" presId="urn:microsoft.com/office/officeart/2018/2/layout/IconVerticalSolidList"/>
    <dgm:cxn modelId="{E651B000-6D0F-4EB1-9C2D-B16533528C55}" type="presParOf" srcId="{DA1FA81E-F00B-4835-B0B2-5D83422CB765}" destId="{4A6D9856-B209-4D02-B53D-8FF9C574B9F5}" srcOrd="0" destOrd="0" presId="urn:microsoft.com/office/officeart/2018/2/layout/IconVerticalSolidList"/>
    <dgm:cxn modelId="{1E2217E1-EB37-4133-8AD9-B52F820B2D99}" type="presParOf" srcId="{4A6D9856-B209-4D02-B53D-8FF9C574B9F5}" destId="{4B579E1F-EBE4-44F9-951B-C51D325BBC96}" srcOrd="0" destOrd="0" presId="urn:microsoft.com/office/officeart/2018/2/layout/IconVerticalSolidList"/>
    <dgm:cxn modelId="{833B23CC-E83C-4129-B568-A48F2D16271E}" type="presParOf" srcId="{4A6D9856-B209-4D02-B53D-8FF9C574B9F5}" destId="{CBF96A97-7FF9-4A91-9332-F7A5E875C982}" srcOrd="1" destOrd="0" presId="urn:microsoft.com/office/officeart/2018/2/layout/IconVerticalSolidList"/>
    <dgm:cxn modelId="{E172C535-D89B-4001-9997-C05C71D24654}" type="presParOf" srcId="{4A6D9856-B209-4D02-B53D-8FF9C574B9F5}" destId="{B9B46191-C03E-43BE-8000-2EB5D6A90894}" srcOrd="2" destOrd="0" presId="urn:microsoft.com/office/officeart/2018/2/layout/IconVerticalSolidList"/>
    <dgm:cxn modelId="{339651ED-34B3-495A-8092-619449693E88}" type="presParOf" srcId="{4A6D9856-B209-4D02-B53D-8FF9C574B9F5}" destId="{3B602509-022F-424B-A99A-9DEDF4350CE0}" srcOrd="3" destOrd="0" presId="urn:microsoft.com/office/officeart/2018/2/layout/IconVerticalSolidList"/>
    <dgm:cxn modelId="{15C827E8-49F0-41A3-8DF3-8600CC5DDD98}" type="presParOf" srcId="{DA1FA81E-F00B-4835-B0B2-5D83422CB765}" destId="{49BDB5D8-40C9-4B27-A365-9820B892D867}" srcOrd="1" destOrd="0" presId="urn:microsoft.com/office/officeart/2018/2/layout/IconVerticalSolidList"/>
    <dgm:cxn modelId="{7DF73536-0D7D-4961-AC0D-E14CB87826E9}" type="presParOf" srcId="{DA1FA81E-F00B-4835-B0B2-5D83422CB765}" destId="{77CD45F7-D772-439E-B6D3-FF0A4BDB4125}" srcOrd="2" destOrd="0" presId="urn:microsoft.com/office/officeart/2018/2/layout/IconVerticalSolidList"/>
    <dgm:cxn modelId="{563BCF5C-2CAE-43C5-A1D8-289FF57052EE}" type="presParOf" srcId="{77CD45F7-D772-439E-B6D3-FF0A4BDB4125}" destId="{D90569AF-3CE5-441F-9717-D16A6EE82959}" srcOrd="0" destOrd="0" presId="urn:microsoft.com/office/officeart/2018/2/layout/IconVerticalSolidList"/>
    <dgm:cxn modelId="{4C0B7476-CED6-4D82-9CAD-A83867AF76E6}" type="presParOf" srcId="{77CD45F7-D772-439E-B6D3-FF0A4BDB4125}" destId="{76486AF4-1A79-4977-9852-2E218D20FA79}" srcOrd="1" destOrd="0" presId="urn:microsoft.com/office/officeart/2018/2/layout/IconVerticalSolidList"/>
    <dgm:cxn modelId="{678FFC65-F5FC-4266-A685-6379A2B592F0}" type="presParOf" srcId="{77CD45F7-D772-439E-B6D3-FF0A4BDB4125}" destId="{F336161D-6C82-4783-8939-23B89557765D}" srcOrd="2" destOrd="0" presId="urn:microsoft.com/office/officeart/2018/2/layout/IconVerticalSolidList"/>
    <dgm:cxn modelId="{E204866C-8AEB-4B8C-A5B4-4FDA346EDDED}" type="presParOf" srcId="{77CD45F7-D772-439E-B6D3-FF0A4BDB4125}" destId="{659AEF78-BD0E-4B67-9FC4-9BBEBC4F1C54}" srcOrd="3" destOrd="0" presId="urn:microsoft.com/office/officeart/2018/2/layout/IconVerticalSolidList"/>
    <dgm:cxn modelId="{38264B13-CC59-42D7-ABF2-439BA5090406}" type="presParOf" srcId="{DA1FA81E-F00B-4835-B0B2-5D83422CB765}" destId="{33EB6E19-7A27-44EA-BF45-B0C6C97102E7}" srcOrd="3" destOrd="0" presId="urn:microsoft.com/office/officeart/2018/2/layout/IconVerticalSolidList"/>
    <dgm:cxn modelId="{571043F7-84C8-4F4A-AA78-19862E2B4EEC}" type="presParOf" srcId="{DA1FA81E-F00B-4835-B0B2-5D83422CB765}" destId="{4827AE72-7D3B-4F2D-970A-F8159858D30F}" srcOrd="4" destOrd="0" presId="urn:microsoft.com/office/officeart/2018/2/layout/IconVerticalSolidList"/>
    <dgm:cxn modelId="{BE15ED42-14CE-47E5-85F1-15AA0725FE4A}" type="presParOf" srcId="{4827AE72-7D3B-4F2D-970A-F8159858D30F}" destId="{398ED193-871E-4E15-86B9-65A7484171C8}" srcOrd="0" destOrd="0" presId="urn:microsoft.com/office/officeart/2018/2/layout/IconVerticalSolidList"/>
    <dgm:cxn modelId="{1FD1B1C7-559B-4E9F-A2AA-9BE9B956FF4D}" type="presParOf" srcId="{4827AE72-7D3B-4F2D-970A-F8159858D30F}" destId="{57507AB3-2CB5-4742-98B9-EC0509A4D81E}" srcOrd="1" destOrd="0" presId="urn:microsoft.com/office/officeart/2018/2/layout/IconVerticalSolidList"/>
    <dgm:cxn modelId="{6B27A6D9-7BE1-4B46-94EB-8838B1335282}" type="presParOf" srcId="{4827AE72-7D3B-4F2D-970A-F8159858D30F}" destId="{311BCDD4-D54E-4AF7-A508-158858831B6B}" srcOrd="2" destOrd="0" presId="urn:microsoft.com/office/officeart/2018/2/layout/IconVerticalSolidList"/>
    <dgm:cxn modelId="{B2B5B479-3863-4191-B41F-46505468CF80}" type="presParOf" srcId="{4827AE72-7D3B-4F2D-970A-F8159858D30F}" destId="{1B009284-E123-476F-BC45-92BD0B427369}" srcOrd="3" destOrd="0" presId="urn:microsoft.com/office/officeart/2018/2/layout/IconVerticalSolidList"/>
    <dgm:cxn modelId="{608A30E6-329D-48A3-9BFE-AB38ED40BD90}" type="presParOf" srcId="{DA1FA81E-F00B-4835-B0B2-5D83422CB765}" destId="{F3CC05A6-53DA-4271-888F-6EE784F00327}" srcOrd="5" destOrd="0" presId="urn:microsoft.com/office/officeart/2018/2/layout/IconVerticalSolidList"/>
    <dgm:cxn modelId="{ABB44174-6958-4329-B41B-99B5221EEBE1}" type="presParOf" srcId="{DA1FA81E-F00B-4835-B0B2-5D83422CB765}" destId="{E03AFD2B-A822-4BDD-A2DB-61D786AA47F3}" srcOrd="6" destOrd="0" presId="urn:microsoft.com/office/officeart/2018/2/layout/IconVerticalSolidList"/>
    <dgm:cxn modelId="{04EBEC39-4589-47CF-9849-93DC773FF943}" type="presParOf" srcId="{E03AFD2B-A822-4BDD-A2DB-61D786AA47F3}" destId="{71AC556A-BFAD-4317-B61A-4A15A06D25D4}" srcOrd="0" destOrd="0" presId="urn:microsoft.com/office/officeart/2018/2/layout/IconVerticalSolidList"/>
    <dgm:cxn modelId="{39CE7258-8EE0-4A2B-A13C-7FF977EE7AB7}" type="presParOf" srcId="{E03AFD2B-A822-4BDD-A2DB-61D786AA47F3}" destId="{1802E672-F62D-44EB-A40F-49FC9E72799C}" srcOrd="1" destOrd="0" presId="urn:microsoft.com/office/officeart/2018/2/layout/IconVerticalSolidList"/>
    <dgm:cxn modelId="{EE20B4EA-19F8-486C-A924-0972B83BDF8C}" type="presParOf" srcId="{E03AFD2B-A822-4BDD-A2DB-61D786AA47F3}" destId="{3E13686A-AA18-4C1A-A6FC-B75BA2EF7ECC}" srcOrd="2" destOrd="0" presId="urn:microsoft.com/office/officeart/2018/2/layout/IconVerticalSolidList"/>
    <dgm:cxn modelId="{8133C7F8-1F15-46D2-9CCA-CCED70FC5D81}" type="presParOf" srcId="{E03AFD2B-A822-4BDD-A2DB-61D786AA47F3}" destId="{C1324A9A-7A1E-4B22-9FF8-7F05E50F9A1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DE1365-B71A-4903-BE80-5ADA72BC3316}"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E42A80FA-FD7D-4B03-B190-C6F6963F0C65}">
      <dgm:prSet/>
      <dgm:spPr/>
      <dgm:t>
        <a:bodyPr/>
        <a:lstStyle/>
        <a:p>
          <a:r>
            <a:rPr lang="es-ES" baseline="0"/>
            <a:t>Art. 1.801: “ La venta se reputa perfecta desde que las partes han convenido en la cosa y el precio”</a:t>
          </a:r>
          <a:endParaRPr lang="en-US"/>
        </a:p>
      </dgm:t>
    </dgm:pt>
    <dgm:pt modelId="{D51039EB-FACC-4E9C-8FD3-A6B6034231A3}" type="parTrans" cxnId="{D5D607F5-A322-4E51-94F9-A7122E51EE21}">
      <dgm:prSet/>
      <dgm:spPr/>
      <dgm:t>
        <a:bodyPr/>
        <a:lstStyle/>
        <a:p>
          <a:endParaRPr lang="en-US"/>
        </a:p>
      </dgm:t>
    </dgm:pt>
    <dgm:pt modelId="{76BB430B-914E-4760-89C3-08D4E522D412}" type="sibTrans" cxnId="{D5D607F5-A322-4E51-94F9-A7122E51EE21}">
      <dgm:prSet/>
      <dgm:spPr/>
      <dgm:t>
        <a:bodyPr/>
        <a:lstStyle/>
        <a:p>
          <a:endParaRPr lang="en-US"/>
        </a:p>
      </dgm:t>
    </dgm:pt>
    <dgm:pt modelId="{1EB462C8-016A-4DC9-AAFB-0AD50E62F829}">
      <dgm:prSet/>
      <dgm:spPr/>
      <dgm:t>
        <a:bodyPr/>
        <a:lstStyle/>
        <a:p>
          <a:r>
            <a:rPr lang="es-ES" baseline="0"/>
            <a:t>El consentimiento debe recaer:</a:t>
          </a:r>
          <a:endParaRPr lang="en-US"/>
        </a:p>
      </dgm:t>
    </dgm:pt>
    <dgm:pt modelId="{0F66874A-76C1-46B1-88E2-771FA9424923}" type="parTrans" cxnId="{6FB93659-DA04-49F7-8B9C-4869C67AF8A8}">
      <dgm:prSet/>
      <dgm:spPr/>
      <dgm:t>
        <a:bodyPr/>
        <a:lstStyle/>
        <a:p>
          <a:endParaRPr lang="en-US"/>
        </a:p>
      </dgm:t>
    </dgm:pt>
    <dgm:pt modelId="{CFBD6EEC-527C-4FD2-BF63-A0C277007948}" type="sibTrans" cxnId="{6FB93659-DA04-49F7-8B9C-4869C67AF8A8}">
      <dgm:prSet/>
      <dgm:spPr/>
      <dgm:t>
        <a:bodyPr/>
        <a:lstStyle/>
        <a:p>
          <a:endParaRPr lang="en-US"/>
        </a:p>
      </dgm:t>
    </dgm:pt>
    <dgm:pt modelId="{D06F6475-0BB8-41DA-9A9D-1B1B2FB29063}">
      <dgm:prSet/>
      <dgm:spPr/>
      <dgm:t>
        <a:bodyPr/>
        <a:lstStyle/>
        <a:p>
          <a:r>
            <a:rPr lang="es-ES" baseline="0"/>
            <a:t>Sobre la cosa objeto del contrato. (que no exista error)</a:t>
          </a:r>
          <a:endParaRPr lang="en-US"/>
        </a:p>
      </dgm:t>
    </dgm:pt>
    <dgm:pt modelId="{359F5A93-4996-4982-8FE7-AE68D7AD23D0}" type="parTrans" cxnId="{A21EFEF8-9A11-4DC9-B8EA-C19D5A7E651C}">
      <dgm:prSet/>
      <dgm:spPr/>
      <dgm:t>
        <a:bodyPr/>
        <a:lstStyle/>
        <a:p>
          <a:endParaRPr lang="en-US"/>
        </a:p>
      </dgm:t>
    </dgm:pt>
    <dgm:pt modelId="{427F8664-D19A-47F6-94BC-5150000550BA}" type="sibTrans" cxnId="{A21EFEF8-9A11-4DC9-B8EA-C19D5A7E651C}">
      <dgm:prSet/>
      <dgm:spPr/>
      <dgm:t>
        <a:bodyPr/>
        <a:lstStyle/>
        <a:p>
          <a:endParaRPr lang="en-US"/>
        </a:p>
      </dgm:t>
    </dgm:pt>
    <dgm:pt modelId="{7DFA8621-F47F-4138-948D-BEBDAF54C055}">
      <dgm:prSet/>
      <dgm:spPr/>
      <dgm:t>
        <a:bodyPr/>
        <a:lstStyle/>
        <a:p>
          <a:r>
            <a:rPr lang="es-ES" baseline="0"/>
            <a:t>Sobre el precio. (monto, forma de pago, su contenido, etc.)</a:t>
          </a:r>
          <a:endParaRPr lang="en-US"/>
        </a:p>
      </dgm:t>
    </dgm:pt>
    <dgm:pt modelId="{E8E042A3-8AAA-4FF8-A872-A3714F8C7C71}" type="parTrans" cxnId="{1E6A88B0-1D23-413F-A1B1-855B371F4701}">
      <dgm:prSet/>
      <dgm:spPr/>
      <dgm:t>
        <a:bodyPr/>
        <a:lstStyle/>
        <a:p>
          <a:endParaRPr lang="en-US"/>
        </a:p>
      </dgm:t>
    </dgm:pt>
    <dgm:pt modelId="{387CC754-AC1B-4D26-B736-5F4796058C50}" type="sibTrans" cxnId="{1E6A88B0-1D23-413F-A1B1-855B371F4701}">
      <dgm:prSet/>
      <dgm:spPr/>
      <dgm:t>
        <a:bodyPr/>
        <a:lstStyle/>
        <a:p>
          <a:endParaRPr lang="en-US"/>
        </a:p>
      </dgm:t>
    </dgm:pt>
    <dgm:pt modelId="{382C733B-452A-4019-B7AE-FE5492C888C6}">
      <dgm:prSet/>
      <dgm:spPr/>
      <dgm:t>
        <a:bodyPr/>
        <a:lstStyle/>
        <a:p>
          <a:r>
            <a:rPr lang="es-ES" baseline="0"/>
            <a:t>Sobre la venta misma. (error en la especie del contrato)</a:t>
          </a:r>
          <a:endParaRPr lang="en-US"/>
        </a:p>
      </dgm:t>
    </dgm:pt>
    <dgm:pt modelId="{F309CC0D-8504-4B57-A4B8-2C6016DBF0AF}" type="parTrans" cxnId="{3563614E-2DFA-4A69-B822-941416AD13FD}">
      <dgm:prSet/>
      <dgm:spPr/>
      <dgm:t>
        <a:bodyPr/>
        <a:lstStyle/>
        <a:p>
          <a:endParaRPr lang="en-US"/>
        </a:p>
      </dgm:t>
    </dgm:pt>
    <dgm:pt modelId="{71544D2B-7A41-4AB2-9FB3-CE0922FF51BA}" type="sibTrans" cxnId="{3563614E-2DFA-4A69-B822-941416AD13FD}">
      <dgm:prSet/>
      <dgm:spPr/>
      <dgm:t>
        <a:bodyPr/>
        <a:lstStyle/>
        <a:p>
          <a:endParaRPr lang="en-US"/>
        </a:p>
      </dgm:t>
    </dgm:pt>
    <dgm:pt modelId="{9B05DE46-0FCC-444E-B7C3-08F3FF8F5F45}" type="pres">
      <dgm:prSet presAssocID="{E7DE1365-B71A-4903-BE80-5ADA72BC3316}" presName="outerComposite" presStyleCnt="0">
        <dgm:presLayoutVars>
          <dgm:chMax val="5"/>
          <dgm:dir/>
          <dgm:resizeHandles val="exact"/>
        </dgm:presLayoutVars>
      </dgm:prSet>
      <dgm:spPr/>
    </dgm:pt>
    <dgm:pt modelId="{033D5883-2331-1847-8BEF-5908F89DC869}" type="pres">
      <dgm:prSet presAssocID="{E7DE1365-B71A-4903-BE80-5ADA72BC3316}" presName="dummyMaxCanvas" presStyleCnt="0">
        <dgm:presLayoutVars/>
      </dgm:prSet>
      <dgm:spPr/>
    </dgm:pt>
    <dgm:pt modelId="{641AEE03-2F4A-E047-8DBF-E0D50F7275EF}" type="pres">
      <dgm:prSet presAssocID="{E7DE1365-B71A-4903-BE80-5ADA72BC3316}" presName="TwoNodes_1" presStyleLbl="node1" presStyleIdx="0" presStyleCnt="2">
        <dgm:presLayoutVars>
          <dgm:bulletEnabled val="1"/>
        </dgm:presLayoutVars>
      </dgm:prSet>
      <dgm:spPr/>
    </dgm:pt>
    <dgm:pt modelId="{18062E41-EC0B-094B-8E1F-2EBB8F2D7582}" type="pres">
      <dgm:prSet presAssocID="{E7DE1365-B71A-4903-BE80-5ADA72BC3316}" presName="TwoNodes_2" presStyleLbl="node1" presStyleIdx="1" presStyleCnt="2">
        <dgm:presLayoutVars>
          <dgm:bulletEnabled val="1"/>
        </dgm:presLayoutVars>
      </dgm:prSet>
      <dgm:spPr/>
    </dgm:pt>
    <dgm:pt modelId="{D5E4A47D-9E6D-7F4C-9C66-9CAA10CA1AA5}" type="pres">
      <dgm:prSet presAssocID="{E7DE1365-B71A-4903-BE80-5ADA72BC3316}" presName="TwoConn_1-2" presStyleLbl="fgAccFollowNode1" presStyleIdx="0" presStyleCnt="1">
        <dgm:presLayoutVars>
          <dgm:bulletEnabled val="1"/>
        </dgm:presLayoutVars>
      </dgm:prSet>
      <dgm:spPr/>
    </dgm:pt>
    <dgm:pt modelId="{6C0BE490-2C2F-204D-A8A0-184C4D4E32DD}" type="pres">
      <dgm:prSet presAssocID="{E7DE1365-B71A-4903-BE80-5ADA72BC3316}" presName="TwoNodes_1_text" presStyleLbl="node1" presStyleIdx="1" presStyleCnt="2">
        <dgm:presLayoutVars>
          <dgm:bulletEnabled val="1"/>
        </dgm:presLayoutVars>
      </dgm:prSet>
      <dgm:spPr/>
    </dgm:pt>
    <dgm:pt modelId="{8B7CED5B-8432-9647-9076-889A569AF27D}" type="pres">
      <dgm:prSet presAssocID="{E7DE1365-B71A-4903-BE80-5ADA72BC3316}" presName="TwoNodes_2_text" presStyleLbl="node1" presStyleIdx="1" presStyleCnt="2">
        <dgm:presLayoutVars>
          <dgm:bulletEnabled val="1"/>
        </dgm:presLayoutVars>
      </dgm:prSet>
      <dgm:spPr/>
    </dgm:pt>
  </dgm:ptLst>
  <dgm:cxnLst>
    <dgm:cxn modelId="{930D7E04-0B12-1549-8679-58317F7182F3}" type="presOf" srcId="{382C733B-452A-4019-B7AE-FE5492C888C6}" destId="{8B7CED5B-8432-9647-9076-889A569AF27D}" srcOrd="1" destOrd="3" presId="urn:microsoft.com/office/officeart/2005/8/layout/vProcess5"/>
    <dgm:cxn modelId="{BC20A213-1084-4C46-BB18-A5CC48FDD5F5}" type="presOf" srcId="{D06F6475-0BB8-41DA-9A9D-1B1B2FB29063}" destId="{8B7CED5B-8432-9647-9076-889A569AF27D}" srcOrd="1" destOrd="1" presId="urn:microsoft.com/office/officeart/2005/8/layout/vProcess5"/>
    <dgm:cxn modelId="{ED99881A-E4DB-E14F-96E4-D20E3B59AD0B}" type="presOf" srcId="{E42A80FA-FD7D-4B03-B190-C6F6963F0C65}" destId="{6C0BE490-2C2F-204D-A8A0-184C4D4E32DD}" srcOrd="1" destOrd="0" presId="urn:microsoft.com/office/officeart/2005/8/layout/vProcess5"/>
    <dgm:cxn modelId="{4D95C31E-635B-3545-BF36-A198DD7B987E}" type="presOf" srcId="{382C733B-452A-4019-B7AE-FE5492C888C6}" destId="{18062E41-EC0B-094B-8E1F-2EBB8F2D7582}" srcOrd="0" destOrd="3" presId="urn:microsoft.com/office/officeart/2005/8/layout/vProcess5"/>
    <dgm:cxn modelId="{398E8421-5797-894F-A3BE-B18711FFF9B1}" type="presOf" srcId="{1EB462C8-016A-4DC9-AAFB-0AD50E62F829}" destId="{18062E41-EC0B-094B-8E1F-2EBB8F2D7582}" srcOrd="0" destOrd="0" presId="urn:microsoft.com/office/officeart/2005/8/layout/vProcess5"/>
    <dgm:cxn modelId="{36B6EA2B-DFDF-8344-ADCB-45396F446A64}" type="presOf" srcId="{1EB462C8-016A-4DC9-AAFB-0AD50E62F829}" destId="{8B7CED5B-8432-9647-9076-889A569AF27D}" srcOrd="1" destOrd="0" presId="urn:microsoft.com/office/officeart/2005/8/layout/vProcess5"/>
    <dgm:cxn modelId="{2895812D-6F97-D140-BCDD-7D98EB6EF30C}" type="presOf" srcId="{7DFA8621-F47F-4138-948D-BEBDAF54C055}" destId="{8B7CED5B-8432-9647-9076-889A569AF27D}" srcOrd="1" destOrd="2" presId="urn:microsoft.com/office/officeart/2005/8/layout/vProcess5"/>
    <dgm:cxn modelId="{9E65E340-6793-194C-A6AF-FFE511FB19EF}" type="presOf" srcId="{E42A80FA-FD7D-4B03-B190-C6F6963F0C65}" destId="{641AEE03-2F4A-E047-8DBF-E0D50F7275EF}" srcOrd="0" destOrd="0" presId="urn:microsoft.com/office/officeart/2005/8/layout/vProcess5"/>
    <dgm:cxn modelId="{3563614E-2DFA-4A69-B822-941416AD13FD}" srcId="{1EB462C8-016A-4DC9-AAFB-0AD50E62F829}" destId="{382C733B-452A-4019-B7AE-FE5492C888C6}" srcOrd="2" destOrd="0" parTransId="{F309CC0D-8504-4B57-A4B8-2C6016DBF0AF}" sibTransId="{71544D2B-7A41-4AB2-9FB3-CE0922FF51BA}"/>
    <dgm:cxn modelId="{3861E156-4C6E-2542-AE1F-22C81837A5AC}" type="presOf" srcId="{76BB430B-914E-4760-89C3-08D4E522D412}" destId="{D5E4A47D-9E6D-7F4C-9C66-9CAA10CA1AA5}" srcOrd="0" destOrd="0" presId="urn:microsoft.com/office/officeart/2005/8/layout/vProcess5"/>
    <dgm:cxn modelId="{6FB93659-DA04-49F7-8B9C-4869C67AF8A8}" srcId="{E7DE1365-B71A-4903-BE80-5ADA72BC3316}" destId="{1EB462C8-016A-4DC9-AAFB-0AD50E62F829}" srcOrd="1" destOrd="0" parTransId="{0F66874A-76C1-46B1-88E2-771FA9424923}" sibTransId="{CFBD6EEC-527C-4FD2-BF63-A0C277007948}"/>
    <dgm:cxn modelId="{A2ED475C-96CB-4242-ADAA-7EE9E17157AA}" type="presOf" srcId="{7DFA8621-F47F-4138-948D-BEBDAF54C055}" destId="{18062E41-EC0B-094B-8E1F-2EBB8F2D7582}" srcOrd="0" destOrd="2" presId="urn:microsoft.com/office/officeart/2005/8/layout/vProcess5"/>
    <dgm:cxn modelId="{D1AA5B63-068D-D749-B114-5D9575D48147}" type="presOf" srcId="{D06F6475-0BB8-41DA-9A9D-1B1B2FB29063}" destId="{18062E41-EC0B-094B-8E1F-2EBB8F2D7582}" srcOrd="0" destOrd="1" presId="urn:microsoft.com/office/officeart/2005/8/layout/vProcess5"/>
    <dgm:cxn modelId="{C7F0CF9A-1D69-9D45-BCBA-A1C3CDA64303}" type="presOf" srcId="{E7DE1365-B71A-4903-BE80-5ADA72BC3316}" destId="{9B05DE46-0FCC-444E-B7C3-08F3FF8F5F45}" srcOrd="0" destOrd="0" presId="urn:microsoft.com/office/officeart/2005/8/layout/vProcess5"/>
    <dgm:cxn modelId="{1E6A88B0-1D23-413F-A1B1-855B371F4701}" srcId="{1EB462C8-016A-4DC9-AAFB-0AD50E62F829}" destId="{7DFA8621-F47F-4138-948D-BEBDAF54C055}" srcOrd="1" destOrd="0" parTransId="{E8E042A3-8AAA-4FF8-A872-A3714F8C7C71}" sibTransId="{387CC754-AC1B-4D26-B736-5F4796058C50}"/>
    <dgm:cxn modelId="{D5D607F5-A322-4E51-94F9-A7122E51EE21}" srcId="{E7DE1365-B71A-4903-BE80-5ADA72BC3316}" destId="{E42A80FA-FD7D-4B03-B190-C6F6963F0C65}" srcOrd="0" destOrd="0" parTransId="{D51039EB-FACC-4E9C-8FD3-A6B6034231A3}" sibTransId="{76BB430B-914E-4760-89C3-08D4E522D412}"/>
    <dgm:cxn modelId="{A21EFEF8-9A11-4DC9-B8EA-C19D5A7E651C}" srcId="{1EB462C8-016A-4DC9-AAFB-0AD50E62F829}" destId="{D06F6475-0BB8-41DA-9A9D-1B1B2FB29063}" srcOrd="0" destOrd="0" parTransId="{359F5A93-4996-4982-8FE7-AE68D7AD23D0}" sibTransId="{427F8664-D19A-47F6-94BC-5150000550BA}"/>
    <dgm:cxn modelId="{F7AB711A-50FF-224B-A0BE-F32A28893F4A}" type="presParOf" srcId="{9B05DE46-0FCC-444E-B7C3-08F3FF8F5F45}" destId="{033D5883-2331-1847-8BEF-5908F89DC869}" srcOrd="0" destOrd="0" presId="urn:microsoft.com/office/officeart/2005/8/layout/vProcess5"/>
    <dgm:cxn modelId="{9D87D541-F7AD-5D4F-845E-79110DDA06B0}" type="presParOf" srcId="{9B05DE46-0FCC-444E-B7C3-08F3FF8F5F45}" destId="{641AEE03-2F4A-E047-8DBF-E0D50F7275EF}" srcOrd="1" destOrd="0" presId="urn:microsoft.com/office/officeart/2005/8/layout/vProcess5"/>
    <dgm:cxn modelId="{2162A53B-B65B-4141-BE1E-79A429F504F4}" type="presParOf" srcId="{9B05DE46-0FCC-444E-B7C3-08F3FF8F5F45}" destId="{18062E41-EC0B-094B-8E1F-2EBB8F2D7582}" srcOrd="2" destOrd="0" presId="urn:microsoft.com/office/officeart/2005/8/layout/vProcess5"/>
    <dgm:cxn modelId="{7BEEC69F-FB46-B343-B020-9D3F806A8A8A}" type="presParOf" srcId="{9B05DE46-0FCC-444E-B7C3-08F3FF8F5F45}" destId="{D5E4A47D-9E6D-7F4C-9C66-9CAA10CA1AA5}" srcOrd="3" destOrd="0" presId="urn:microsoft.com/office/officeart/2005/8/layout/vProcess5"/>
    <dgm:cxn modelId="{0FCDB99E-BED9-754D-BED4-560AF83A906C}" type="presParOf" srcId="{9B05DE46-0FCC-444E-B7C3-08F3FF8F5F45}" destId="{6C0BE490-2C2F-204D-A8A0-184C4D4E32DD}" srcOrd="4" destOrd="0" presId="urn:microsoft.com/office/officeart/2005/8/layout/vProcess5"/>
    <dgm:cxn modelId="{131ED186-5D54-944D-9A7A-B111AEB18190}" type="presParOf" srcId="{9B05DE46-0FCC-444E-B7C3-08F3FF8F5F45}" destId="{8B7CED5B-8432-9647-9076-889A569AF27D}"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E7C240-AFFC-4622-87FD-F021D67FD38D}" type="doc">
      <dgm:prSet loTypeId="urn:microsoft.com/office/officeart/2016/7/layout/LinearBlockProcessNumbered" loCatId="process" qsTypeId="urn:microsoft.com/office/officeart/2005/8/quickstyle/simple1" qsCatId="simple" csTypeId="urn:microsoft.com/office/officeart/2005/8/colors/colorful5" csCatId="colorful"/>
      <dgm:spPr/>
      <dgm:t>
        <a:bodyPr/>
        <a:lstStyle/>
        <a:p>
          <a:endParaRPr lang="en-US"/>
        </a:p>
      </dgm:t>
    </dgm:pt>
    <dgm:pt modelId="{AEC59AC0-3B40-4A44-AE87-A72390F668CA}">
      <dgm:prSet/>
      <dgm:spPr/>
      <dgm:t>
        <a:bodyPr/>
        <a:lstStyle/>
        <a:p>
          <a:r>
            <a:rPr lang="es-ES"/>
            <a:t>Si falta el precio, la obligación del comprador carece de objeto, lo que priva de causa a la del vendedor.</a:t>
          </a:r>
          <a:endParaRPr lang="en-US"/>
        </a:p>
      </dgm:t>
    </dgm:pt>
    <dgm:pt modelId="{A8A5A534-A58D-4967-8C0D-53AF1E448D96}" type="parTrans" cxnId="{1CF037B6-D0C0-4515-BE35-FA3CEF383ED2}">
      <dgm:prSet/>
      <dgm:spPr/>
      <dgm:t>
        <a:bodyPr/>
        <a:lstStyle/>
        <a:p>
          <a:endParaRPr lang="en-US"/>
        </a:p>
      </dgm:t>
    </dgm:pt>
    <dgm:pt modelId="{814F6C45-7754-4732-ACDF-0FFB41C27448}" type="sibTrans" cxnId="{1CF037B6-D0C0-4515-BE35-FA3CEF383ED2}">
      <dgm:prSet phldrT="01" phldr="0"/>
      <dgm:spPr/>
      <dgm:t>
        <a:bodyPr/>
        <a:lstStyle/>
        <a:p>
          <a:r>
            <a:rPr lang="en-US"/>
            <a:t>01</a:t>
          </a:r>
        </a:p>
      </dgm:t>
    </dgm:pt>
    <dgm:pt modelId="{3A8128CC-51F6-4DCA-98BA-00D76A77A95D}">
      <dgm:prSet/>
      <dgm:spPr/>
      <dgm:t>
        <a:bodyPr/>
        <a:lstStyle/>
        <a:p>
          <a:r>
            <a:rPr lang="es-ES" u="sng"/>
            <a:t>Requisitos</a:t>
          </a:r>
          <a:r>
            <a:rPr lang="es-ES"/>
            <a:t>:</a:t>
          </a:r>
          <a:endParaRPr lang="en-US"/>
        </a:p>
      </dgm:t>
    </dgm:pt>
    <dgm:pt modelId="{44E30CF3-6336-49A0-981C-277ACE44C1CF}" type="parTrans" cxnId="{AE48D509-A4FF-453C-932B-A2AD91CD7FB0}">
      <dgm:prSet/>
      <dgm:spPr/>
      <dgm:t>
        <a:bodyPr/>
        <a:lstStyle/>
        <a:p>
          <a:endParaRPr lang="en-US"/>
        </a:p>
      </dgm:t>
    </dgm:pt>
    <dgm:pt modelId="{29DCCAF5-F592-42B4-94B9-0C82F1D5F4BF}" type="sibTrans" cxnId="{AE48D509-A4FF-453C-932B-A2AD91CD7FB0}">
      <dgm:prSet phldrT="02" phldr="0"/>
      <dgm:spPr/>
      <dgm:t>
        <a:bodyPr/>
        <a:lstStyle/>
        <a:p>
          <a:r>
            <a:rPr lang="en-US"/>
            <a:t>02</a:t>
          </a:r>
        </a:p>
      </dgm:t>
    </dgm:pt>
    <dgm:pt modelId="{E844FFA1-B625-4DBC-A9AE-A1561DBD78C9}">
      <dgm:prSet/>
      <dgm:spPr/>
      <dgm:t>
        <a:bodyPr/>
        <a:lstStyle/>
        <a:p>
          <a:r>
            <a:rPr lang="es-ES"/>
            <a:t>Debe consistir en dinero. (Si no se estipula en dinero, no hay compraventa)</a:t>
          </a:r>
          <a:endParaRPr lang="en-US"/>
        </a:p>
      </dgm:t>
    </dgm:pt>
    <dgm:pt modelId="{13B0F74E-B729-46A4-945C-1FB971242286}" type="parTrans" cxnId="{6F13CD29-09C0-45AE-A8D4-48EB18C42541}">
      <dgm:prSet/>
      <dgm:spPr/>
      <dgm:t>
        <a:bodyPr/>
        <a:lstStyle/>
        <a:p>
          <a:endParaRPr lang="en-US"/>
        </a:p>
      </dgm:t>
    </dgm:pt>
    <dgm:pt modelId="{62D49274-7C06-46D1-AF8B-315AF425E91B}" type="sibTrans" cxnId="{6F13CD29-09C0-45AE-A8D4-48EB18C42541}">
      <dgm:prSet/>
      <dgm:spPr/>
      <dgm:t>
        <a:bodyPr/>
        <a:lstStyle/>
        <a:p>
          <a:endParaRPr lang="en-US"/>
        </a:p>
      </dgm:t>
    </dgm:pt>
    <dgm:pt modelId="{DEC88138-39B8-42E6-92C7-9FF4D8DF9FD7}">
      <dgm:prSet/>
      <dgm:spPr/>
      <dgm:t>
        <a:bodyPr/>
        <a:lstStyle/>
        <a:p>
          <a:r>
            <a:rPr lang="es-ES"/>
            <a:t>Debe ser real o serio. </a:t>
          </a:r>
          <a:endParaRPr lang="en-US"/>
        </a:p>
      </dgm:t>
    </dgm:pt>
    <dgm:pt modelId="{E2B18850-AAD2-466D-AA84-13E9C52A9175}" type="parTrans" cxnId="{8D58B2C5-6CAB-4A40-9F5B-3253E87AE12A}">
      <dgm:prSet/>
      <dgm:spPr/>
      <dgm:t>
        <a:bodyPr/>
        <a:lstStyle/>
        <a:p>
          <a:endParaRPr lang="en-US"/>
        </a:p>
      </dgm:t>
    </dgm:pt>
    <dgm:pt modelId="{EABE6D54-7688-47CC-B727-9C205B1ECE45}" type="sibTrans" cxnId="{8D58B2C5-6CAB-4A40-9F5B-3253E87AE12A}">
      <dgm:prSet/>
      <dgm:spPr/>
      <dgm:t>
        <a:bodyPr/>
        <a:lstStyle/>
        <a:p>
          <a:endParaRPr lang="en-US"/>
        </a:p>
      </dgm:t>
    </dgm:pt>
    <dgm:pt modelId="{5DE34A79-50BF-4934-942B-ABC733A6961A}">
      <dgm:prSet/>
      <dgm:spPr/>
      <dgm:t>
        <a:bodyPr/>
        <a:lstStyle/>
        <a:p>
          <a:r>
            <a:rPr lang="es-ES"/>
            <a:t>Debe ser determinado. (Precisar cantidad que el comprador debe pagar por la cosa)</a:t>
          </a:r>
          <a:endParaRPr lang="en-US"/>
        </a:p>
      </dgm:t>
    </dgm:pt>
    <dgm:pt modelId="{BE37EEFD-4A11-4E8B-83CD-3799F93A414F}" type="parTrans" cxnId="{F25685A0-6235-454E-B360-DB5AD7447AC7}">
      <dgm:prSet/>
      <dgm:spPr/>
      <dgm:t>
        <a:bodyPr/>
        <a:lstStyle/>
        <a:p>
          <a:endParaRPr lang="en-US"/>
        </a:p>
      </dgm:t>
    </dgm:pt>
    <dgm:pt modelId="{E68C66A0-2021-4531-81F8-B44FAF5F9FC6}" type="sibTrans" cxnId="{F25685A0-6235-454E-B360-DB5AD7447AC7}">
      <dgm:prSet/>
      <dgm:spPr/>
      <dgm:t>
        <a:bodyPr/>
        <a:lstStyle/>
        <a:p>
          <a:endParaRPr lang="en-US"/>
        </a:p>
      </dgm:t>
    </dgm:pt>
    <dgm:pt modelId="{0A6A56D6-83E5-7A49-99ED-AFE1EE868777}" type="pres">
      <dgm:prSet presAssocID="{59E7C240-AFFC-4622-87FD-F021D67FD38D}" presName="Name0" presStyleCnt="0">
        <dgm:presLayoutVars>
          <dgm:animLvl val="lvl"/>
          <dgm:resizeHandles val="exact"/>
        </dgm:presLayoutVars>
      </dgm:prSet>
      <dgm:spPr/>
    </dgm:pt>
    <dgm:pt modelId="{3D7882CD-1C6D-5A47-857F-6BCCBBD8A65F}" type="pres">
      <dgm:prSet presAssocID="{AEC59AC0-3B40-4A44-AE87-A72390F668CA}" presName="compositeNode" presStyleCnt="0">
        <dgm:presLayoutVars>
          <dgm:bulletEnabled val="1"/>
        </dgm:presLayoutVars>
      </dgm:prSet>
      <dgm:spPr/>
    </dgm:pt>
    <dgm:pt modelId="{63F74B3A-CCEA-ED48-B495-64F5B3733F01}" type="pres">
      <dgm:prSet presAssocID="{AEC59AC0-3B40-4A44-AE87-A72390F668CA}" presName="bgRect" presStyleLbl="alignNode1" presStyleIdx="0" presStyleCnt="2"/>
      <dgm:spPr/>
    </dgm:pt>
    <dgm:pt modelId="{6EB1E813-78B2-0942-9E4D-25F3285952AB}" type="pres">
      <dgm:prSet presAssocID="{814F6C45-7754-4732-ACDF-0FFB41C27448}" presName="sibTransNodeRect" presStyleLbl="alignNode1" presStyleIdx="0" presStyleCnt="2">
        <dgm:presLayoutVars>
          <dgm:chMax val="0"/>
          <dgm:bulletEnabled val="1"/>
        </dgm:presLayoutVars>
      </dgm:prSet>
      <dgm:spPr/>
    </dgm:pt>
    <dgm:pt modelId="{D84C3282-FA88-0249-A74F-6956E9FF1D58}" type="pres">
      <dgm:prSet presAssocID="{AEC59AC0-3B40-4A44-AE87-A72390F668CA}" presName="nodeRect" presStyleLbl="alignNode1" presStyleIdx="0" presStyleCnt="2">
        <dgm:presLayoutVars>
          <dgm:bulletEnabled val="1"/>
        </dgm:presLayoutVars>
      </dgm:prSet>
      <dgm:spPr/>
    </dgm:pt>
    <dgm:pt modelId="{C8F4B2A8-66B0-814D-9FBC-FC7A248AE29F}" type="pres">
      <dgm:prSet presAssocID="{814F6C45-7754-4732-ACDF-0FFB41C27448}" presName="sibTrans" presStyleCnt="0"/>
      <dgm:spPr/>
    </dgm:pt>
    <dgm:pt modelId="{71882725-F1DD-5F4D-926B-AFA45EFEC692}" type="pres">
      <dgm:prSet presAssocID="{3A8128CC-51F6-4DCA-98BA-00D76A77A95D}" presName="compositeNode" presStyleCnt="0">
        <dgm:presLayoutVars>
          <dgm:bulletEnabled val="1"/>
        </dgm:presLayoutVars>
      </dgm:prSet>
      <dgm:spPr/>
    </dgm:pt>
    <dgm:pt modelId="{ADF0106C-985E-A446-8944-9E5BCD2018D3}" type="pres">
      <dgm:prSet presAssocID="{3A8128CC-51F6-4DCA-98BA-00D76A77A95D}" presName="bgRect" presStyleLbl="alignNode1" presStyleIdx="1" presStyleCnt="2"/>
      <dgm:spPr/>
    </dgm:pt>
    <dgm:pt modelId="{A4D076F5-1666-C643-8FE5-E72CF0F2A578}" type="pres">
      <dgm:prSet presAssocID="{29DCCAF5-F592-42B4-94B9-0C82F1D5F4BF}" presName="sibTransNodeRect" presStyleLbl="alignNode1" presStyleIdx="1" presStyleCnt="2">
        <dgm:presLayoutVars>
          <dgm:chMax val="0"/>
          <dgm:bulletEnabled val="1"/>
        </dgm:presLayoutVars>
      </dgm:prSet>
      <dgm:spPr/>
    </dgm:pt>
    <dgm:pt modelId="{F5B88F17-65D9-0845-8857-4699901AF158}" type="pres">
      <dgm:prSet presAssocID="{3A8128CC-51F6-4DCA-98BA-00D76A77A95D}" presName="nodeRect" presStyleLbl="alignNode1" presStyleIdx="1" presStyleCnt="2">
        <dgm:presLayoutVars>
          <dgm:bulletEnabled val="1"/>
        </dgm:presLayoutVars>
      </dgm:prSet>
      <dgm:spPr/>
    </dgm:pt>
  </dgm:ptLst>
  <dgm:cxnLst>
    <dgm:cxn modelId="{B8335001-4BDF-4A4E-850B-DF08250BA8DC}" type="presOf" srcId="{814F6C45-7754-4732-ACDF-0FFB41C27448}" destId="{6EB1E813-78B2-0942-9E4D-25F3285952AB}" srcOrd="0" destOrd="0" presId="urn:microsoft.com/office/officeart/2016/7/layout/LinearBlockProcessNumbered"/>
    <dgm:cxn modelId="{AE48D509-A4FF-453C-932B-A2AD91CD7FB0}" srcId="{59E7C240-AFFC-4622-87FD-F021D67FD38D}" destId="{3A8128CC-51F6-4DCA-98BA-00D76A77A95D}" srcOrd="1" destOrd="0" parTransId="{44E30CF3-6336-49A0-981C-277ACE44C1CF}" sibTransId="{29DCCAF5-F592-42B4-94B9-0C82F1D5F4BF}"/>
    <dgm:cxn modelId="{70FE7113-77C2-9C48-BD80-F4C498445210}" type="presOf" srcId="{5DE34A79-50BF-4934-942B-ABC733A6961A}" destId="{F5B88F17-65D9-0845-8857-4699901AF158}" srcOrd="0" destOrd="3" presId="urn:microsoft.com/office/officeart/2016/7/layout/LinearBlockProcessNumbered"/>
    <dgm:cxn modelId="{3A6BA81B-7E6D-BF42-BAC6-C1D91568522E}" type="presOf" srcId="{DEC88138-39B8-42E6-92C7-9FF4D8DF9FD7}" destId="{F5B88F17-65D9-0845-8857-4699901AF158}" srcOrd="0" destOrd="2" presId="urn:microsoft.com/office/officeart/2016/7/layout/LinearBlockProcessNumbered"/>
    <dgm:cxn modelId="{E2E2181C-B4D9-DC46-9B92-B7CB0088E11B}" type="presOf" srcId="{29DCCAF5-F592-42B4-94B9-0C82F1D5F4BF}" destId="{A4D076F5-1666-C643-8FE5-E72CF0F2A578}" srcOrd="0" destOrd="0" presId="urn:microsoft.com/office/officeart/2016/7/layout/LinearBlockProcessNumbered"/>
    <dgm:cxn modelId="{6F13CD29-09C0-45AE-A8D4-48EB18C42541}" srcId="{3A8128CC-51F6-4DCA-98BA-00D76A77A95D}" destId="{E844FFA1-B625-4DBC-A9AE-A1561DBD78C9}" srcOrd="0" destOrd="0" parTransId="{13B0F74E-B729-46A4-945C-1FB971242286}" sibTransId="{62D49274-7C06-46D1-AF8B-315AF425E91B}"/>
    <dgm:cxn modelId="{B90AA747-7975-B849-9E48-993862B93A91}" type="presOf" srcId="{AEC59AC0-3B40-4A44-AE87-A72390F668CA}" destId="{D84C3282-FA88-0249-A74F-6956E9FF1D58}" srcOrd="1" destOrd="0" presId="urn:microsoft.com/office/officeart/2016/7/layout/LinearBlockProcessNumbered"/>
    <dgm:cxn modelId="{562C374F-ED85-554F-925E-6911C7AEABC8}" type="presOf" srcId="{59E7C240-AFFC-4622-87FD-F021D67FD38D}" destId="{0A6A56D6-83E5-7A49-99ED-AFE1EE868777}" srcOrd="0" destOrd="0" presId="urn:microsoft.com/office/officeart/2016/7/layout/LinearBlockProcessNumbered"/>
    <dgm:cxn modelId="{6017B76E-A844-4345-98C5-27EA6F01A304}" type="presOf" srcId="{3A8128CC-51F6-4DCA-98BA-00D76A77A95D}" destId="{F5B88F17-65D9-0845-8857-4699901AF158}" srcOrd="1" destOrd="0" presId="urn:microsoft.com/office/officeart/2016/7/layout/LinearBlockProcessNumbered"/>
    <dgm:cxn modelId="{F25685A0-6235-454E-B360-DB5AD7447AC7}" srcId="{3A8128CC-51F6-4DCA-98BA-00D76A77A95D}" destId="{5DE34A79-50BF-4934-942B-ABC733A6961A}" srcOrd="2" destOrd="0" parTransId="{BE37EEFD-4A11-4E8B-83CD-3799F93A414F}" sibTransId="{E68C66A0-2021-4531-81F8-B44FAF5F9FC6}"/>
    <dgm:cxn modelId="{D16D8BA4-F1E1-1940-A5C6-09610A9E8EB1}" type="presOf" srcId="{AEC59AC0-3B40-4A44-AE87-A72390F668CA}" destId="{63F74B3A-CCEA-ED48-B495-64F5B3733F01}" srcOrd="0" destOrd="0" presId="urn:microsoft.com/office/officeart/2016/7/layout/LinearBlockProcessNumbered"/>
    <dgm:cxn modelId="{1CF037B6-D0C0-4515-BE35-FA3CEF383ED2}" srcId="{59E7C240-AFFC-4622-87FD-F021D67FD38D}" destId="{AEC59AC0-3B40-4A44-AE87-A72390F668CA}" srcOrd="0" destOrd="0" parTransId="{A8A5A534-A58D-4967-8C0D-53AF1E448D96}" sibTransId="{814F6C45-7754-4732-ACDF-0FFB41C27448}"/>
    <dgm:cxn modelId="{EDB552B7-070A-6742-8DE7-7AA117CD29EE}" type="presOf" srcId="{3A8128CC-51F6-4DCA-98BA-00D76A77A95D}" destId="{ADF0106C-985E-A446-8944-9E5BCD2018D3}" srcOrd="0" destOrd="0" presId="urn:microsoft.com/office/officeart/2016/7/layout/LinearBlockProcessNumbered"/>
    <dgm:cxn modelId="{8D58B2C5-6CAB-4A40-9F5B-3253E87AE12A}" srcId="{3A8128CC-51F6-4DCA-98BA-00D76A77A95D}" destId="{DEC88138-39B8-42E6-92C7-9FF4D8DF9FD7}" srcOrd="1" destOrd="0" parTransId="{E2B18850-AAD2-466D-AA84-13E9C52A9175}" sibTransId="{EABE6D54-7688-47CC-B727-9C205B1ECE45}"/>
    <dgm:cxn modelId="{1A2949EF-36C0-8D4A-BEF8-9FAF0D4BE9BB}" type="presOf" srcId="{E844FFA1-B625-4DBC-A9AE-A1561DBD78C9}" destId="{F5B88F17-65D9-0845-8857-4699901AF158}" srcOrd="0" destOrd="1" presId="urn:microsoft.com/office/officeart/2016/7/layout/LinearBlockProcessNumbered"/>
    <dgm:cxn modelId="{171B2795-DCBD-2D45-82B6-A15A4F7219D0}" type="presParOf" srcId="{0A6A56D6-83E5-7A49-99ED-AFE1EE868777}" destId="{3D7882CD-1C6D-5A47-857F-6BCCBBD8A65F}" srcOrd="0" destOrd="0" presId="urn:microsoft.com/office/officeart/2016/7/layout/LinearBlockProcessNumbered"/>
    <dgm:cxn modelId="{D45AE375-C6FF-784D-9459-24596B5BB15D}" type="presParOf" srcId="{3D7882CD-1C6D-5A47-857F-6BCCBBD8A65F}" destId="{63F74B3A-CCEA-ED48-B495-64F5B3733F01}" srcOrd="0" destOrd="0" presId="urn:microsoft.com/office/officeart/2016/7/layout/LinearBlockProcessNumbered"/>
    <dgm:cxn modelId="{0026290B-2106-D243-8EB4-2844886629C1}" type="presParOf" srcId="{3D7882CD-1C6D-5A47-857F-6BCCBBD8A65F}" destId="{6EB1E813-78B2-0942-9E4D-25F3285952AB}" srcOrd="1" destOrd="0" presId="urn:microsoft.com/office/officeart/2016/7/layout/LinearBlockProcessNumbered"/>
    <dgm:cxn modelId="{94608DA2-EAE8-0D4D-8A14-4E91459A3836}" type="presParOf" srcId="{3D7882CD-1C6D-5A47-857F-6BCCBBD8A65F}" destId="{D84C3282-FA88-0249-A74F-6956E9FF1D58}" srcOrd="2" destOrd="0" presId="urn:microsoft.com/office/officeart/2016/7/layout/LinearBlockProcessNumbered"/>
    <dgm:cxn modelId="{7A3DF88E-2628-2741-AC40-58E0F4F78098}" type="presParOf" srcId="{0A6A56D6-83E5-7A49-99ED-AFE1EE868777}" destId="{C8F4B2A8-66B0-814D-9FBC-FC7A248AE29F}" srcOrd="1" destOrd="0" presId="urn:microsoft.com/office/officeart/2016/7/layout/LinearBlockProcessNumbered"/>
    <dgm:cxn modelId="{DABED7C7-87CF-8440-B24C-2DCD553488FE}" type="presParOf" srcId="{0A6A56D6-83E5-7A49-99ED-AFE1EE868777}" destId="{71882725-F1DD-5F4D-926B-AFA45EFEC692}" srcOrd="2" destOrd="0" presId="urn:microsoft.com/office/officeart/2016/7/layout/LinearBlockProcessNumbered"/>
    <dgm:cxn modelId="{2B7F26AE-600F-EF41-AB26-6D0DB03AA021}" type="presParOf" srcId="{71882725-F1DD-5F4D-926B-AFA45EFEC692}" destId="{ADF0106C-985E-A446-8944-9E5BCD2018D3}" srcOrd="0" destOrd="0" presId="urn:microsoft.com/office/officeart/2016/7/layout/LinearBlockProcessNumbered"/>
    <dgm:cxn modelId="{D17268A7-AF89-C346-9BDF-ADB25372F58D}" type="presParOf" srcId="{71882725-F1DD-5F4D-926B-AFA45EFEC692}" destId="{A4D076F5-1666-C643-8FE5-E72CF0F2A578}" srcOrd="1" destOrd="0" presId="urn:microsoft.com/office/officeart/2016/7/layout/LinearBlockProcessNumbered"/>
    <dgm:cxn modelId="{B1D2F36A-D1F2-A844-9960-B585DE70536F}" type="presParOf" srcId="{71882725-F1DD-5F4D-926B-AFA45EFEC692}" destId="{F5B88F17-65D9-0845-8857-4699901AF158}"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3B04E38-E334-4262-8973-8E403E3F39B2}"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984DE85-90B7-4449-92D1-3636A4659A4A}">
      <dgm:prSet/>
      <dgm:spPr/>
      <dgm:t>
        <a:bodyPr/>
        <a:lstStyle/>
        <a:p>
          <a:r>
            <a:rPr lang="es-ES" baseline="0"/>
            <a:t>Incapacidades de comprar y vender: Es nulo el contrato de compraventa.</a:t>
          </a:r>
          <a:endParaRPr lang="en-US"/>
        </a:p>
      </dgm:t>
    </dgm:pt>
    <dgm:pt modelId="{14A3F787-3BEB-4C46-83EF-5C1C19944265}" type="parTrans" cxnId="{0B446577-9033-482B-8542-8E37C910ECB7}">
      <dgm:prSet/>
      <dgm:spPr/>
      <dgm:t>
        <a:bodyPr/>
        <a:lstStyle/>
        <a:p>
          <a:endParaRPr lang="en-US"/>
        </a:p>
      </dgm:t>
    </dgm:pt>
    <dgm:pt modelId="{3442258F-6086-491E-A1EB-C6558BDBA25B}" type="sibTrans" cxnId="{0B446577-9033-482B-8542-8E37C910ECB7}">
      <dgm:prSet/>
      <dgm:spPr/>
      <dgm:t>
        <a:bodyPr/>
        <a:lstStyle/>
        <a:p>
          <a:endParaRPr lang="en-US"/>
        </a:p>
      </dgm:t>
    </dgm:pt>
    <dgm:pt modelId="{87306140-7A53-40BB-99BA-94F70FA013E2}">
      <dgm:prSet/>
      <dgm:spPr/>
      <dgm:t>
        <a:bodyPr/>
        <a:lstStyle/>
        <a:p>
          <a:r>
            <a:rPr lang="es-ES" baseline="0"/>
            <a:t>Compraventa entre cónyuges. (Bajo cualquier régimen)</a:t>
          </a:r>
          <a:endParaRPr lang="en-US"/>
        </a:p>
      </dgm:t>
    </dgm:pt>
    <dgm:pt modelId="{337CFA5E-21CF-4EF4-9CA4-B4F1614F3F57}" type="parTrans" cxnId="{5D96CA79-204F-4D58-9D95-C2F44C8383D1}">
      <dgm:prSet/>
      <dgm:spPr/>
      <dgm:t>
        <a:bodyPr/>
        <a:lstStyle/>
        <a:p>
          <a:endParaRPr lang="en-US"/>
        </a:p>
      </dgm:t>
    </dgm:pt>
    <dgm:pt modelId="{9A40AE3A-B598-479D-9442-BF18929C9F5D}" type="sibTrans" cxnId="{5D96CA79-204F-4D58-9D95-C2F44C8383D1}">
      <dgm:prSet/>
      <dgm:spPr/>
      <dgm:t>
        <a:bodyPr/>
        <a:lstStyle/>
        <a:p>
          <a:endParaRPr lang="en-US"/>
        </a:p>
      </dgm:t>
    </dgm:pt>
    <dgm:pt modelId="{9CC0ED36-4089-4ECE-8308-5FB215211D7B}">
      <dgm:prSet/>
      <dgm:spPr/>
      <dgm:t>
        <a:bodyPr/>
        <a:lstStyle/>
        <a:p>
          <a:r>
            <a:rPr lang="es-CL" baseline="0"/>
            <a:t>Compraventa entre el padre o madre y el hijo. (que se encuentre bajo la patria potestad)</a:t>
          </a:r>
          <a:endParaRPr lang="en-US"/>
        </a:p>
      </dgm:t>
    </dgm:pt>
    <dgm:pt modelId="{25BF9381-578D-4BF4-A3B2-04FAEA76201D}" type="parTrans" cxnId="{BEDD0946-28A8-424A-9459-BB9E97B3381D}">
      <dgm:prSet/>
      <dgm:spPr/>
      <dgm:t>
        <a:bodyPr/>
        <a:lstStyle/>
        <a:p>
          <a:endParaRPr lang="en-US"/>
        </a:p>
      </dgm:t>
    </dgm:pt>
    <dgm:pt modelId="{5BDE129C-23CB-4C6D-A49F-7C88141A7428}" type="sibTrans" cxnId="{BEDD0946-28A8-424A-9459-BB9E97B3381D}">
      <dgm:prSet/>
      <dgm:spPr/>
      <dgm:t>
        <a:bodyPr/>
        <a:lstStyle/>
        <a:p>
          <a:endParaRPr lang="en-US"/>
        </a:p>
      </dgm:t>
    </dgm:pt>
    <dgm:pt modelId="{D8EA9CEB-5467-4AE5-9DF2-635365961BDB}">
      <dgm:prSet/>
      <dgm:spPr/>
      <dgm:t>
        <a:bodyPr/>
        <a:lstStyle/>
        <a:p>
          <a:r>
            <a:rPr lang="es-CL" baseline="0"/>
            <a:t>Incapacidades para vender:  Administradores de establecimientos públicos.</a:t>
          </a:r>
          <a:endParaRPr lang="en-US"/>
        </a:p>
      </dgm:t>
    </dgm:pt>
    <dgm:pt modelId="{B28AC8A9-8AC8-4C9D-AE4F-C2B75DBE7612}" type="parTrans" cxnId="{E14DE7B7-50BF-4B16-A003-081E9393A5ED}">
      <dgm:prSet/>
      <dgm:spPr/>
      <dgm:t>
        <a:bodyPr/>
        <a:lstStyle/>
        <a:p>
          <a:endParaRPr lang="en-US"/>
        </a:p>
      </dgm:t>
    </dgm:pt>
    <dgm:pt modelId="{68F4BE4F-ED05-4A73-92D8-F4E4F54FDC37}" type="sibTrans" cxnId="{E14DE7B7-50BF-4B16-A003-081E9393A5ED}">
      <dgm:prSet/>
      <dgm:spPr/>
      <dgm:t>
        <a:bodyPr/>
        <a:lstStyle/>
        <a:p>
          <a:endParaRPr lang="en-US"/>
        </a:p>
      </dgm:t>
    </dgm:pt>
    <dgm:pt modelId="{194E5518-A8FE-4760-8896-E089D799F30B}">
      <dgm:prSet/>
      <dgm:spPr/>
      <dgm:t>
        <a:bodyPr/>
        <a:lstStyle/>
        <a:p>
          <a:r>
            <a:rPr lang="es-CL" baseline="0"/>
            <a:t>Incapacidades para comprar: </a:t>
          </a:r>
          <a:endParaRPr lang="en-US"/>
        </a:p>
      </dgm:t>
    </dgm:pt>
    <dgm:pt modelId="{0139920B-0792-4515-B93E-C1EE64AB8F38}" type="parTrans" cxnId="{6FC71462-8239-4070-A137-79F3E921EECC}">
      <dgm:prSet/>
      <dgm:spPr/>
      <dgm:t>
        <a:bodyPr/>
        <a:lstStyle/>
        <a:p>
          <a:endParaRPr lang="en-US"/>
        </a:p>
      </dgm:t>
    </dgm:pt>
    <dgm:pt modelId="{C8746687-CD84-42D6-BF3B-A84AA6353A5E}" type="sibTrans" cxnId="{6FC71462-8239-4070-A137-79F3E921EECC}">
      <dgm:prSet/>
      <dgm:spPr/>
      <dgm:t>
        <a:bodyPr/>
        <a:lstStyle/>
        <a:p>
          <a:endParaRPr lang="en-US"/>
        </a:p>
      </dgm:t>
    </dgm:pt>
    <dgm:pt modelId="{A361A465-23DF-47BA-B4BA-24C21370BDB6}">
      <dgm:prSet/>
      <dgm:spPr/>
      <dgm:t>
        <a:bodyPr/>
        <a:lstStyle/>
        <a:p>
          <a:r>
            <a:rPr lang="es-CL" baseline="0"/>
            <a:t>Prohibición a los empleados públicos.</a:t>
          </a:r>
          <a:endParaRPr lang="en-US"/>
        </a:p>
      </dgm:t>
    </dgm:pt>
    <dgm:pt modelId="{C6D19EB8-275C-4620-9163-FD2D9DAABDB3}" type="parTrans" cxnId="{C151CBA5-BBC1-4B45-9DD5-5A3558E996D2}">
      <dgm:prSet/>
      <dgm:spPr/>
      <dgm:t>
        <a:bodyPr/>
        <a:lstStyle/>
        <a:p>
          <a:endParaRPr lang="en-US"/>
        </a:p>
      </dgm:t>
    </dgm:pt>
    <dgm:pt modelId="{269BDB37-710F-44FD-B278-004E164697F0}" type="sibTrans" cxnId="{C151CBA5-BBC1-4B45-9DD5-5A3558E996D2}">
      <dgm:prSet/>
      <dgm:spPr/>
      <dgm:t>
        <a:bodyPr/>
        <a:lstStyle/>
        <a:p>
          <a:endParaRPr lang="en-US"/>
        </a:p>
      </dgm:t>
    </dgm:pt>
    <dgm:pt modelId="{95F88647-BED2-45D2-8F29-84C6EB147261}">
      <dgm:prSet/>
      <dgm:spPr/>
      <dgm:t>
        <a:bodyPr/>
        <a:lstStyle/>
        <a:p>
          <a:r>
            <a:rPr lang="es-CL" baseline="0"/>
            <a:t>Prohibición a los jueces y funcionarios del orden judicial.</a:t>
          </a:r>
          <a:endParaRPr lang="en-US"/>
        </a:p>
      </dgm:t>
    </dgm:pt>
    <dgm:pt modelId="{C1896487-0E32-4CF6-A7CE-6B78D10CAC35}" type="parTrans" cxnId="{2FD8B9D4-8BEE-40FE-A4C9-FBCAB31A337C}">
      <dgm:prSet/>
      <dgm:spPr/>
      <dgm:t>
        <a:bodyPr/>
        <a:lstStyle/>
        <a:p>
          <a:endParaRPr lang="en-US"/>
        </a:p>
      </dgm:t>
    </dgm:pt>
    <dgm:pt modelId="{E77371D2-DBB4-4CFB-8454-AB89BF601472}" type="sibTrans" cxnId="{2FD8B9D4-8BEE-40FE-A4C9-FBCAB31A337C}">
      <dgm:prSet/>
      <dgm:spPr/>
      <dgm:t>
        <a:bodyPr/>
        <a:lstStyle/>
        <a:p>
          <a:endParaRPr lang="en-US"/>
        </a:p>
      </dgm:t>
    </dgm:pt>
    <dgm:pt modelId="{34079163-D726-47B5-840C-7B2A19984D57}">
      <dgm:prSet/>
      <dgm:spPr/>
      <dgm:t>
        <a:bodyPr/>
        <a:lstStyle/>
        <a:p>
          <a:r>
            <a:rPr lang="es-CL" baseline="0"/>
            <a:t>Incapacidad de los tutores y curadores.</a:t>
          </a:r>
          <a:endParaRPr lang="en-US"/>
        </a:p>
      </dgm:t>
    </dgm:pt>
    <dgm:pt modelId="{76D4CFBC-4F6B-45B7-A858-D01142BFB509}" type="parTrans" cxnId="{35365D6E-406C-43C5-8FF7-5C288CA6F40B}">
      <dgm:prSet/>
      <dgm:spPr/>
      <dgm:t>
        <a:bodyPr/>
        <a:lstStyle/>
        <a:p>
          <a:endParaRPr lang="en-US"/>
        </a:p>
      </dgm:t>
    </dgm:pt>
    <dgm:pt modelId="{D598625C-7EAA-45F7-ABA1-E043FCFCAC99}" type="sibTrans" cxnId="{35365D6E-406C-43C5-8FF7-5C288CA6F40B}">
      <dgm:prSet/>
      <dgm:spPr/>
      <dgm:t>
        <a:bodyPr/>
        <a:lstStyle/>
        <a:p>
          <a:endParaRPr lang="en-US"/>
        </a:p>
      </dgm:t>
    </dgm:pt>
    <dgm:pt modelId="{2A361B57-CC26-9141-8CDE-BC0B27D22E6A}" type="pres">
      <dgm:prSet presAssocID="{23B04E38-E334-4262-8973-8E403E3F39B2}" presName="diagram" presStyleCnt="0">
        <dgm:presLayoutVars>
          <dgm:dir/>
          <dgm:resizeHandles val="exact"/>
        </dgm:presLayoutVars>
      </dgm:prSet>
      <dgm:spPr/>
    </dgm:pt>
    <dgm:pt modelId="{1B8A8FB4-B77A-7242-BDD1-BA4FF2B65B31}" type="pres">
      <dgm:prSet presAssocID="{6984DE85-90B7-4449-92D1-3636A4659A4A}" presName="node" presStyleLbl="node1" presStyleIdx="0" presStyleCnt="3">
        <dgm:presLayoutVars>
          <dgm:bulletEnabled val="1"/>
        </dgm:presLayoutVars>
      </dgm:prSet>
      <dgm:spPr/>
    </dgm:pt>
    <dgm:pt modelId="{E7EDA768-EE2A-EC49-A5C8-74486F01CD58}" type="pres">
      <dgm:prSet presAssocID="{3442258F-6086-491E-A1EB-C6558BDBA25B}" presName="sibTrans" presStyleCnt="0"/>
      <dgm:spPr/>
    </dgm:pt>
    <dgm:pt modelId="{C4377305-9402-ED49-935F-20AC8AA9F509}" type="pres">
      <dgm:prSet presAssocID="{D8EA9CEB-5467-4AE5-9DF2-635365961BDB}" presName="node" presStyleLbl="node1" presStyleIdx="1" presStyleCnt="3">
        <dgm:presLayoutVars>
          <dgm:bulletEnabled val="1"/>
        </dgm:presLayoutVars>
      </dgm:prSet>
      <dgm:spPr/>
    </dgm:pt>
    <dgm:pt modelId="{70814092-5E65-9048-8F23-11FB51453007}" type="pres">
      <dgm:prSet presAssocID="{68F4BE4F-ED05-4A73-92D8-F4E4F54FDC37}" presName="sibTrans" presStyleCnt="0"/>
      <dgm:spPr/>
    </dgm:pt>
    <dgm:pt modelId="{4EED7F10-78E2-6D45-970A-119DE10814D3}" type="pres">
      <dgm:prSet presAssocID="{194E5518-A8FE-4760-8896-E089D799F30B}" presName="node" presStyleLbl="node1" presStyleIdx="2" presStyleCnt="3">
        <dgm:presLayoutVars>
          <dgm:bulletEnabled val="1"/>
        </dgm:presLayoutVars>
      </dgm:prSet>
      <dgm:spPr/>
    </dgm:pt>
  </dgm:ptLst>
  <dgm:cxnLst>
    <dgm:cxn modelId="{E691C601-DA0B-1F47-9065-21C909AB9952}" type="presOf" srcId="{D8EA9CEB-5467-4AE5-9DF2-635365961BDB}" destId="{C4377305-9402-ED49-935F-20AC8AA9F509}" srcOrd="0" destOrd="0" presId="urn:microsoft.com/office/officeart/2005/8/layout/default"/>
    <dgm:cxn modelId="{63A87311-3852-F748-9539-04267A630072}" type="presOf" srcId="{34079163-D726-47B5-840C-7B2A19984D57}" destId="{4EED7F10-78E2-6D45-970A-119DE10814D3}" srcOrd="0" destOrd="3" presId="urn:microsoft.com/office/officeart/2005/8/layout/default"/>
    <dgm:cxn modelId="{78764635-EBC3-A14D-821F-19252CB2905A}" type="presOf" srcId="{A361A465-23DF-47BA-B4BA-24C21370BDB6}" destId="{4EED7F10-78E2-6D45-970A-119DE10814D3}" srcOrd="0" destOrd="1" presId="urn:microsoft.com/office/officeart/2005/8/layout/default"/>
    <dgm:cxn modelId="{3A59F144-66A7-A247-8D12-43E9F896E485}" type="presOf" srcId="{87306140-7A53-40BB-99BA-94F70FA013E2}" destId="{1B8A8FB4-B77A-7242-BDD1-BA4FF2B65B31}" srcOrd="0" destOrd="1" presId="urn:microsoft.com/office/officeart/2005/8/layout/default"/>
    <dgm:cxn modelId="{BEDD0946-28A8-424A-9459-BB9E97B3381D}" srcId="{6984DE85-90B7-4449-92D1-3636A4659A4A}" destId="{9CC0ED36-4089-4ECE-8308-5FB215211D7B}" srcOrd="1" destOrd="0" parTransId="{25BF9381-578D-4BF4-A3B2-04FAEA76201D}" sibTransId="{5BDE129C-23CB-4C6D-A49F-7C88141A7428}"/>
    <dgm:cxn modelId="{0D919C60-435E-4141-9B69-9DC56AF60A25}" type="presOf" srcId="{194E5518-A8FE-4760-8896-E089D799F30B}" destId="{4EED7F10-78E2-6D45-970A-119DE10814D3}" srcOrd="0" destOrd="0" presId="urn:microsoft.com/office/officeart/2005/8/layout/default"/>
    <dgm:cxn modelId="{6FC71462-8239-4070-A137-79F3E921EECC}" srcId="{23B04E38-E334-4262-8973-8E403E3F39B2}" destId="{194E5518-A8FE-4760-8896-E089D799F30B}" srcOrd="2" destOrd="0" parTransId="{0139920B-0792-4515-B93E-C1EE64AB8F38}" sibTransId="{C8746687-CD84-42D6-BF3B-A84AA6353A5E}"/>
    <dgm:cxn modelId="{35365D6E-406C-43C5-8FF7-5C288CA6F40B}" srcId="{194E5518-A8FE-4760-8896-E089D799F30B}" destId="{34079163-D726-47B5-840C-7B2A19984D57}" srcOrd="2" destOrd="0" parTransId="{76D4CFBC-4F6B-45B7-A858-D01142BFB509}" sibTransId="{D598625C-7EAA-45F7-ABA1-E043FCFCAC99}"/>
    <dgm:cxn modelId="{BBD7ED73-20C4-7F4B-8B70-1E6861174BC6}" type="presOf" srcId="{9CC0ED36-4089-4ECE-8308-5FB215211D7B}" destId="{1B8A8FB4-B77A-7242-BDD1-BA4FF2B65B31}" srcOrd="0" destOrd="2" presId="urn:microsoft.com/office/officeart/2005/8/layout/default"/>
    <dgm:cxn modelId="{0B446577-9033-482B-8542-8E37C910ECB7}" srcId="{23B04E38-E334-4262-8973-8E403E3F39B2}" destId="{6984DE85-90B7-4449-92D1-3636A4659A4A}" srcOrd="0" destOrd="0" parTransId="{14A3F787-3BEB-4C46-83EF-5C1C19944265}" sibTransId="{3442258F-6086-491E-A1EB-C6558BDBA25B}"/>
    <dgm:cxn modelId="{5D96CA79-204F-4D58-9D95-C2F44C8383D1}" srcId="{6984DE85-90B7-4449-92D1-3636A4659A4A}" destId="{87306140-7A53-40BB-99BA-94F70FA013E2}" srcOrd="0" destOrd="0" parTransId="{337CFA5E-21CF-4EF4-9CA4-B4F1614F3F57}" sibTransId="{9A40AE3A-B598-479D-9442-BF18929C9F5D}"/>
    <dgm:cxn modelId="{CDA5917E-C026-7047-ACBD-2EAA3F605A95}" type="presOf" srcId="{95F88647-BED2-45D2-8F29-84C6EB147261}" destId="{4EED7F10-78E2-6D45-970A-119DE10814D3}" srcOrd="0" destOrd="2" presId="urn:microsoft.com/office/officeart/2005/8/layout/default"/>
    <dgm:cxn modelId="{89C6D87F-A2B5-E247-9880-92859141DC76}" type="presOf" srcId="{6984DE85-90B7-4449-92D1-3636A4659A4A}" destId="{1B8A8FB4-B77A-7242-BDD1-BA4FF2B65B31}" srcOrd="0" destOrd="0" presId="urn:microsoft.com/office/officeart/2005/8/layout/default"/>
    <dgm:cxn modelId="{60EE819B-E583-0142-9AF6-A0AB2BFFFCFC}" type="presOf" srcId="{23B04E38-E334-4262-8973-8E403E3F39B2}" destId="{2A361B57-CC26-9141-8CDE-BC0B27D22E6A}" srcOrd="0" destOrd="0" presId="urn:microsoft.com/office/officeart/2005/8/layout/default"/>
    <dgm:cxn modelId="{C151CBA5-BBC1-4B45-9DD5-5A3558E996D2}" srcId="{194E5518-A8FE-4760-8896-E089D799F30B}" destId="{A361A465-23DF-47BA-B4BA-24C21370BDB6}" srcOrd="0" destOrd="0" parTransId="{C6D19EB8-275C-4620-9163-FD2D9DAABDB3}" sibTransId="{269BDB37-710F-44FD-B278-004E164697F0}"/>
    <dgm:cxn modelId="{E14DE7B7-50BF-4B16-A003-081E9393A5ED}" srcId="{23B04E38-E334-4262-8973-8E403E3F39B2}" destId="{D8EA9CEB-5467-4AE5-9DF2-635365961BDB}" srcOrd="1" destOrd="0" parTransId="{B28AC8A9-8AC8-4C9D-AE4F-C2B75DBE7612}" sibTransId="{68F4BE4F-ED05-4A73-92D8-F4E4F54FDC37}"/>
    <dgm:cxn modelId="{2FD8B9D4-8BEE-40FE-A4C9-FBCAB31A337C}" srcId="{194E5518-A8FE-4760-8896-E089D799F30B}" destId="{95F88647-BED2-45D2-8F29-84C6EB147261}" srcOrd="1" destOrd="0" parTransId="{C1896487-0E32-4CF6-A7CE-6B78D10CAC35}" sibTransId="{E77371D2-DBB4-4CFB-8454-AB89BF601472}"/>
    <dgm:cxn modelId="{FC2CB26C-4DD0-E745-B96E-824305F70068}" type="presParOf" srcId="{2A361B57-CC26-9141-8CDE-BC0B27D22E6A}" destId="{1B8A8FB4-B77A-7242-BDD1-BA4FF2B65B31}" srcOrd="0" destOrd="0" presId="urn:microsoft.com/office/officeart/2005/8/layout/default"/>
    <dgm:cxn modelId="{0911D766-39A1-854F-8BD9-330B974E0B09}" type="presParOf" srcId="{2A361B57-CC26-9141-8CDE-BC0B27D22E6A}" destId="{E7EDA768-EE2A-EC49-A5C8-74486F01CD58}" srcOrd="1" destOrd="0" presId="urn:microsoft.com/office/officeart/2005/8/layout/default"/>
    <dgm:cxn modelId="{66F3B79F-AE59-1B4A-AC8A-E7C884EB3911}" type="presParOf" srcId="{2A361B57-CC26-9141-8CDE-BC0B27D22E6A}" destId="{C4377305-9402-ED49-935F-20AC8AA9F509}" srcOrd="2" destOrd="0" presId="urn:microsoft.com/office/officeart/2005/8/layout/default"/>
    <dgm:cxn modelId="{4547F46B-112B-964E-938A-D00144D75A08}" type="presParOf" srcId="{2A361B57-CC26-9141-8CDE-BC0B27D22E6A}" destId="{70814092-5E65-9048-8F23-11FB51453007}" srcOrd="3" destOrd="0" presId="urn:microsoft.com/office/officeart/2005/8/layout/default"/>
    <dgm:cxn modelId="{C2DD103D-A90E-644D-B57E-AF6A7A358155}" type="presParOf" srcId="{2A361B57-CC26-9141-8CDE-BC0B27D22E6A}" destId="{4EED7F10-78E2-6D45-970A-119DE10814D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35A2F5-109B-468B-B1E1-0FFEC5A823AA}"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744C4310-237F-477D-A845-B4D44C263BC6}">
      <dgm:prSet/>
      <dgm:spPr/>
      <dgm:t>
        <a:bodyPr/>
        <a:lstStyle/>
        <a:p>
          <a:r>
            <a:rPr lang="es-ES" baseline="0"/>
            <a:t>La voluntad de las partes. (El consentimiento)</a:t>
          </a:r>
          <a:endParaRPr lang="en-US"/>
        </a:p>
      </dgm:t>
    </dgm:pt>
    <dgm:pt modelId="{8C587EFD-3E89-4D92-9C0B-439682784520}" type="parTrans" cxnId="{1A31E8F8-7277-4CB2-A2C4-6F6AD269C169}">
      <dgm:prSet/>
      <dgm:spPr/>
      <dgm:t>
        <a:bodyPr/>
        <a:lstStyle/>
        <a:p>
          <a:endParaRPr lang="en-US"/>
        </a:p>
      </dgm:t>
    </dgm:pt>
    <dgm:pt modelId="{3F621BEA-BBE1-4EE6-9CBC-F3E7B1735C20}" type="sibTrans" cxnId="{1A31E8F8-7277-4CB2-A2C4-6F6AD269C169}">
      <dgm:prSet/>
      <dgm:spPr/>
      <dgm:t>
        <a:bodyPr/>
        <a:lstStyle/>
        <a:p>
          <a:endParaRPr lang="en-US"/>
        </a:p>
      </dgm:t>
    </dgm:pt>
    <dgm:pt modelId="{3D4E2E76-21FC-48BA-9C2D-FAF0D2712D5F}">
      <dgm:prSet/>
      <dgm:spPr/>
      <dgm:t>
        <a:bodyPr/>
        <a:lstStyle/>
        <a:p>
          <a:r>
            <a:rPr lang="es-ES" baseline="0"/>
            <a:t>La cosa arrendada.  Art.1.916:</a:t>
          </a:r>
          <a:endParaRPr lang="en-US"/>
        </a:p>
      </dgm:t>
    </dgm:pt>
    <dgm:pt modelId="{1BFBE166-58CB-45D3-8B76-E0ABD8CB1A4E}" type="parTrans" cxnId="{02D11773-1669-4070-B839-BF41172D1A37}">
      <dgm:prSet/>
      <dgm:spPr/>
      <dgm:t>
        <a:bodyPr/>
        <a:lstStyle/>
        <a:p>
          <a:endParaRPr lang="en-US"/>
        </a:p>
      </dgm:t>
    </dgm:pt>
    <dgm:pt modelId="{11D5155D-9039-41F5-A23D-B7198D04247A}" type="sibTrans" cxnId="{02D11773-1669-4070-B839-BF41172D1A37}">
      <dgm:prSet/>
      <dgm:spPr/>
      <dgm:t>
        <a:bodyPr/>
        <a:lstStyle/>
        <a:p>
          <a:endParaRPr lang="en-US"/>
        </a:p>
      </dgm:t>
    </dgm:pt>
    <dgm:pt modelId="{59C4501B-A6E0-4533-B3D2-A3D220FD8C49}">
      <dgm:prSet/>
      <dgm:spPr/>
      <dgm:t>
        <a:bodyPr/>
        <a:lstStyle/>
        <a:p>
          <a:r>
            <a:rPr lang="es-ES" baseline="0"/>
            <a:t>Cosas corporales e incorporales que pueden usarse sin consumirse, incluyendo la cosa ajena.</a:t>
          </a:r>
          <a:endParaRPr lang="en-US"/>
        </a:p>
      </dgm:t>
    </dgm:pt>
    <dgm:pt modelId="{43ECB62E-6292-453A-A3D8-472FDF4C88A2}" type="parTrans" cxnId="{E0D8C9F2-0A1A-4BFF-B5FB-C56EB1327D93}">
      <dgm:prSet/>
      <dgm:spPr/>
      <dgm:t>
        <a:bodyPr/>
        <a:lstStyle/>
        <a:p>
          <a:endParaRPr lang="en-US"/>
        </a:p>
      </dgm:t>
    </dgm:pt>
    <dgm:pt modelId="{ABDBF394-62C6-4C70-8F4B-E4D536B883E6}" type="sibTrans" cxnId="{E0D8C9F2-0A1A-4BFF-B5FB-C56EB1327D93}">
      <dgm:prSet/>
      <dgm:spPr/>
      <dgm:t>
        <a:bodyPr/>
        <a:lstStyle/>
        <a:p>
          <a:endParaRPr lang="en-US"/>
        </a:p>
      </dgm:t>
    </dgm:pt>
    <dgm:pt modelId="{DFA4D19C-4999-415F-A7EC-0FCD9A1B192F}">
      <dgm:prSet/>
      <dgm:spPr/>
      <dgm:t>
        <a:bodyPr/>
        <a:lstStyle/>
        <a:p>
          <a:r>
            <a:rPr lang="es-ES" baseline="0"/>
            <a:t>Excepciones: Las cosas cuyo arriendo la ley prohíbe. (cosas consumibles)</a:t>
          </a:r>
          <a:endParaRPr lang="en-US"/>
        </a:p>
      </dgm:t>
    </dgm:pt>
    <dgm:pt modelId="{D090ED26-5BC1-4C48-AD53-B691222E34E6}" type="parTrans" cxnId="{E3F31327-A90C-4FEA-940B-2B501E22841C}">
      <dgm:prSet/>
      <dgm:spPr/>
      <dgm:t>
        <a:bodyPr/>
        <a:lstStyle/>
        <a:p>
          <a:endParaRPr lang="en-US"/>
        </a:p>
      </dgm:t>
    </dgm:pt>
    <dgm:pt modelId="{C47F0FC9-15A1-4B29-8767-604560BAB1E4}" type="sibTrans" cxnId="{E3F31327-A90C-4FEA-940B-2B501E22841C}">
      <dgm:prSet/>
      <dgm:spPr/>
      <dgm:t>
        <a:bodyPr/>
        <a:lstStyle/>
        <a:p>
          <a:endParaRPr lang="en-US"/>
        </a:p>
      </dgm:t>
    </dgm:pt>
    <dgm:pt modelId="{7ED78260-106A-4576-AD89-B4AB724CE2C3}">
      <dgm:prSet/>
      <dgm:spPr/>
      <dgm:t>
        <a:bodyPr/>
        <a:lstStyle/>
        <a:p>
          <a:r>
            <a:rPr lang="es-ES" baseline="0"/>
            <a:t>El precio o renta del contrato de arrendamiento.</a:t>
          </a:r>
          <a:endParaRPr lang="en-US"/>
        </a:p>
      </dgm:t>
    </dgm:pt>
    <dgm:pt modelId="{97D8AFDF-8A29-44A4-8806-A954D44794F9}" type="parTrans" cxnId="{87C197CF-BAED-45DE-B3D1-726869738879}">
      <dgm:prSet/>
      <dgm:spPr/>
      <dgm:t>
        <a:bodyPr/>
        <a:lstStyle/>
        <a:p>
          <a:endParaRPr lang="en-US"/>
        </a:p>
      </dgm:t>
    </dgm:pt>
    <dgm:pt modelId="{E5DAEC90-987F-446A-AD5E-B4A96E03B016}" type="sibTrans" cxnId="{87C197CF-BAED-45DE-B3D1-726869738879}">
      <dgm:prSet/>
      <dgm:spPr/>
      <dgm:t>
        <a:bodyPr/>
        <a:lstStyle/>
        <a:p>
          <a:endParaRPr lang="en-US"/>
        </a:p>
      </dgm:t>
    </dgm:pt>
    <dgm:pt modelId="{4DC35918-EE6D-D048-9A70-77310BFB3E9E}" type="pres">
      <dgm:prSet presAssocID="{6435A2F5-109B-468B-B1E1-0FFEC5A823AA}" presName="outerComposite" presStyleCnt="0">
        <dgm:presLayoutVars>
          <dgm:chMax val="5"/>
          <dgm:dir/>
          <dgm:resizeHandles val="exact"/>
        </dgm:presLayoutVars>
      </dgm:prSet>
      <dgm:spPr/>
    </dgm:pt>
    <dgm:pt modelId="{39337E3A-F45D-6645-8094-2F438E831B70}" type="pres">
      <dgm:prSet presAssocID="{6435A2F5-109B-468B-B1E1-0FFEC5A823AA}" presName="dummyMaxCanvas" presStyleCnt="0">
        <dgm:presLayoutVars/>
      </dgm:prSet>
      <dgm:spPr/>
    </dgm:pt>
    <dgm:pt modelId="{B817A76D-C758-804A-AD6A-42EF3F5F8137}" type="pres">
      <dgm:prSet presAssocID="{6435A2F5-109B-468B-B1E1-0FFEC5A823AA}" presName="ThreeNodes_1" presStyleLbl="node1" presStyleIdx="0" presStyleCnt="3">
        <dgm:presLayoutVars>
          <dgm:bulletEnabled val="1"/>
        </dgm:presLayoutVars>
      </dgm:prSet>
      <dgm:spPr/>
    </dgm:pt>
    <dgm:pt modelId="{0279C657-219D-1845-9462-5925413CEADD}" type="pres">
      <dgm:prSet presAssocID="{6435A2F5-109B-468B-B1E1-0FFEC5A823AA}" presName="ThreeNodes_2" presStyleLbl="node1" presStyleIdx="1" presStyleCnt="3">
        <dgm:presLayoutVars>
          <dgm:bulletEnabled val="1"/>
        </dgm:presLayoutVars>
      </dgm:prSet>
      <dgm:spPr/>
    </dgm:pt>
    <dgm:pt modelId="{DA4477BD-69AC-3E46-A8C0-14ED2FECDA4E}" type="pres">
      <dgm:prSet presAssocID="{6435A2F5-109B-468B-B1E1-0FFEC5A823AA}" presName="ThreeNodes_3" presStyleLbl="node1" presStyleIdx="2" presStyleCnt="3">
        <dgm:presLayoutVars>
          <dgm:bulletEnabled val="1"/>
        </dgm:presLayoutVars>
      </dgm:prSet>
      <dgm:spPr/>
    </dgm:pt>
    <dgm:pt modelId="{7DDA7ED1-4E80-954D-9736-A3724CD865F6}" type="pres">
      <dgm:prSet presAssocID="{6435A2F5-109B-468B-B1E1-0FFEC5A823AA}" presName="ThreeConn_1-2" presStyleLbl="fgAccFollowNode1" presStyleIdx="0" presStyleCnt="2">
        <dgm:presLayoutVars>
          <dgm:bulletEnabled val="1"/>
        </dgm:presLayoutVars>
      </dgm:prSet>
      <dgm:spPr/>
    </dgm:pt>
    <dgm:pt modelId="{1D3904CE-5432-1E44-BCA4-ACA9EE621944}" type="pres">
      <dgm:prSet presAssocID="{6435A2F5-109B-468B-B1E1-0FFEC5A823AA}" presName="ThreeConn_2-3" presStyleLbl="fgAccFollowNode1" presStyleIdx="1" presStyleCnt="2">
        <dgm:presLayoutVars>
          <dgm:bulletEnabled val="1"/>
        </dgm:presLayoutVars>
      </dgm:prSet>
      <dgm:spPr/>
    </dgm:pt>
    <dgm:pt modelId="{7796B288-268F-4C46-9A5D-4B5BC1BF3F43}" type="pres">
      <dgm:prSet presAssocID="{6435A2F5-109B-468B-B1E1-0FFEC5A823AA}" presName="ThreeNodes_1_text" presStyleLbl="node1" presStyleIdx="2" presStyleCnt="3">
        <dgm:presLayoutVars>
          <dgm:bulletEnabled val="1"/>
        </dgm:presLayoutVars>
      </dgm:prSet>
      <dgm:spPr/>
    </dgm:pt>
    <dgm:pt modelId="{614C71F9-95A8-0649-9B16-0BA8A6AF7D3E}" type="pres">
      <dgm:prSet presAssocID="{6435A2F5-109B-468B-B1E1-0FFEC5A823AA}" presName="ThreeNodes_2_text" presStyleLbl="node1" presStyleIdx="2" presStyleCnt="3">
        <dgm:presLayoutVars>
          <dgm:bulletEnabled val="1"/>
        </dgm:presLayoutVars>
      </dgm:prSet>
      <dgm:spPr/>
    </dgm:pt>
    <dgm:pt modelId="{EF0999D1-0E04-3346-93C5-0EDBDA7644B7}" type="pres">
      <dgm:prSet presAssocID="{6435A2F5-109B-468B-B1E1-0FFEC5A823AA}" presName="ThreeNodes_3_text" presStyleLbl="node1" presStyleIdx="2" presStyleCnt="3">
        <dgm:presLayoutVars>
          <dgm:bulletEnabled val="1"/>
        </dgm:presLayoutVars>
      </dgm:prSet>
      <dgm:spPr/>
    </dgm:pt>
  </dgm:ptLst>
  <dgm:cxnLst>
    <dgm:cxn modelId="{E3F31327-A90C-4FEA-940B-2B501E22841C}" srcId="{3D4E2E76-21FC-48BA-9C2D-FAF0D2712D5F}" destId="{DFA4D19C-4999-415F-A7EC-0FCD9A1B192F}" srcOrd="1" destOrd="0" parTransId="{D090ED26-5BC1-4C48-AD53-B691222E34E6}" sibTransId="{C47F0FC9-15A1-4B29-8767-604560BAB1E4}"/>
    <dgm:cxn modelId="{BBE7F62C-4600-C749-92DA-7995C8C804AC}" type="presOf" srcId="{59C4501B-A6E0-4533-B3D2-A3D220FD8C49}" destId="{614C71F9-95A8-0649-9B16-0BA8A6AF7D3E}" srcOrd="1" destOrd="1" presId="urn:microsoft.com/office/officeart/2005/8/layout/vProcess5"/>
    <dgm:cxn modelId="{1717372E-3C65-0845-A3C2-4022349ECD47}" type="presOf" srcId="{3D4E2E76-21FC-48BA-9C2D-FAF0D2712D5F}" destId="{0279C657-219D-1845-9462-5925413CEADD}" srcOrd="0" destOrd="0" presId="urn:microsoft.com/office/officeart/2005/8/layout/vProcess5"/>
    <dgm:cxn modelId="{E2396433-E5D7-C94E-B8A8-BFEF70692515}" type="presOf" srcId="{6435A2F5-109B-468B-B1E1-0FFEC5A823AA}" destId="{4DC35918-EE6D-D048-9A70-77310BFB3E9E}" srcOrd="0" destOrd="0" presId="urn:microsoft.com/office/officeart/2005/8/layout/vProcess5"/>
    <dgm:cxn modelId="{A209E63F-5C5D-EF4B-B52D-CDE7B532EDA6}" type="presOf" srcId="{DFA4D19C-4999-415F-A7EC-0FCD9A1B192F}" destId="{614C71F9-95A8-0649-9B16-0BA8A6AF7D3E}" srcOrd="1" destOrd="2" presId="urn:microsoft.com/office/officeart/2005/8/layout/vProcess5"/>
    <dgm:cxn modelId="{C3BD4140-B588-8C49-BDC2-12C3859F6C59}" type="presOf" srcId="{7ED78260-106A-4576-AD89-B4AB724CE2C3}" destId="{DA4477BD-69AC-3E46-A8C0-14ED2FECDA4E}" srcOrd="0" destOrd="0" presId="urn:microsoft.com/office/officeart/2005/8/layout/vProcess5"/>
    <dgm:cxn modelId="{05434848-FB4B-3044-8A73-22C266A5B799}" type="presOf" srcId="{3D4E2E76-21FC-48BA-9C2D-FAF0D2712D5F}" destId="{614C71F9-95A8-0649-9B16-0BA8A6AF7D3E}" srcOrd="1" destOrd="0" presId="urn:microsoft.com/office/officeart/2005/8/layout/vProcess5"/>
    <dgm:cxn modelId="{DB303558-5E45-BD4B-B902-3DBEDC51F578}" type="presOf" srcId="{744C4310-237F-477D-A845-B4D44C263BC6}" destId="{7796B288-268F-4C46-9A5D-4B5BC1BF3F43}" srcOrd="1" destOrd="0" presId="urn:microsoft.com/office/officeart/2005/8/layout/vProcess5"/>
    <dgm:cxn modelId="{2366A772-C6F7-394B-A463-686AEC25F99C}" type="presOf" srcId="{11D5155D-9039-41F5-A23D-B7198D04247A}" destId="{1D3904CE-5432-1E44-BCA4-ACA9EE621944}" srcOrd="0" destOrd="0" presId="urn:microsoft.com/office/officeart/2005/8/layout/vProcess5"/>
    <dgm:cxn modelId="{02D11773-1669-4070-B839-BF41172D1A37}" srcId="{6435A2F5-109B-468B-B1E1-0FFEC5A823AA}" destId="{3D4E2E76-21FC-48BA-9C2D-FAF0D2712D5F}" srcOrd="1" destOrd="0" parTransId="{1BFBE166-58CB-45D3-8B76-E0ABD8CB1A4E}" sibTransId="{11D5155D-9039-41F5-A23D-B7198D04247A}"/>
    <dgm:cxn modelId="{39874B80-99E8-5F4D-A5D1-E8A2FBB1FB88}" type="presOf" srcId="{744C4310-237F-477D-A845-B4D44C263BC6}" destId="{B817A76D-C758-804A-AD6A-42EF3F5F8137}" srcOrd="0" destOrd="0" presId="urn:microsoft.com/office/officeart/2005/8/layout/vProcess5"/>
    <dgm:cxn modelId="{522956C9-A76C-684D-8662-A515442D88B4}" type="presOf" srcId="{DFA4D19C-4999-415F-A7EC-0FCD9A1B192F}" destId="{0279C657-219D-1845-9462-5925413CEADD}" srcOrd="0" destOrd="2" presId="urn:microsoft.com/office/officeart/2005/8/layout/vProcess5"/>
    <dgm:cxn modelId="{8EDF26CA-A2A4-9648-BD25-E352B3FA0CCE}" type="presOf" srcId="{3F621BEA-BBE1-4EE6-9CBC-F3E7B1735C20}" destId="{7DDA7ED1-4E80-954D-9736-A3724CD865F6}" srcOrd="0" destOrd="0" presId="urn:microsoft.com/office/officeart/2005/8/layout/vProcess5"/>
    <dgm:cxn modelId="{BA677CCF-4324-8742-A09C-F988895815E6}" type="presOf" srcId="{7ED78260-106A-4576-AD89-B4AB724CE2C3}" destId="{EF0999D1-0E04-3346-93C5-0EDBDA7644B7}" srcOrd="1" destOrd="0" presId="urn:microsoft.com/office/officeart/2005/8/layout/vProcess5"/>
    <dgm:cxn modelId="{87C197CF-BAED-45DE-B3D1-726869738879}" srcId="{6435A2F5-109B-468B-B1E1-0FFEC5A823AA}" destId="{7ED78260-106A-4576-AD89-B4AB724CE2C3}" srcOrd="2" destOrd="0" parTransId="{97D8AFDF-8A29-44A4-8806-A954D44794F9}" sibTransId="{E5DAEC90-987F-446A-AD5E-B4A96E03B016}"/>
    <dgm:cxn modelId="{E0D8C9F2-0A1A-4BFF-B5FB-C56EB1327D93}" srcId="{3D4E2E76-21FC-48BA-9C2D-FAF0D2712D5F}" destId="{59C4501B-A6E0-4533-B3D2-A3D220FD8C49}" srcOrd="0" destOrd="0" parTransId="{43ECB62E-6292-453A-A3D8-472FDF4C88A2}" sibTransId="{ABDBF394-62C6-4C70-8F4B-E4D536B883E6}"/>
    <dgm:cxn modelId="{1A31E8F8-7277-4CB2-A2C4-6F6AD269C169}" srcId="{6435A2F5-109B-468B-B1E1-0FFEC5A823AA}" destId="{744C4310-237F-477D-A845-B4D44C263BC6}" srcOrd="0" destOrd="0" parTransId="{8C587EFD-3E89-4D92-9C0B-439682784520}" sibTransId="{3F621BEA-BBE1-4EE6-9CBC-F3E7B1735C20}"/>
    <dgm:cxn modelId="{2AA9A7FE-E3AB-4142-939C-748042AA6675}" type="presOf" srcId="{59C4501B-A6E0-4533-B3D2-A3D220FD8C49}" destId="{0279C657-219D-1845-9462-5925413CEADD}" srcOrd="0" destOrd="1" presId="urn:microsoft.com/office/officeart/2005/8/layout/vProcess5"/>
    <dgm:cxn modelId="{C150E69B-D39B-A34F-9E79-742DE49276A4}" type="presParOf" srcId="{4DC35918-EE6D-D048-9A70-77310BFB3E9E}" destId="{39337E3A-F45D-6645-8094-2F438E831B70}" srcOrd="0" destOrd="0" presId="urn:microsoft.com/office/officeart/2005/8/layout/vProcess5"/>
    <dgm:cxn modelId="{7BB6C3AF-BDB2-A940-9651-1A89C6759CBE}" type="presParOf" srcId="{4DC35918-EE6D-D048-9A70-77310BFB3E9E}" destId="{B817A76D-C758-804A-AD6A-42EF3F5F8137}" srcOrd="1" destOrd="0" presId="urn:microsoft.com/office/officeart/2005/8/layout/vProcess5"/>
    <dgm:cxn modelId="{40371F3F-1568-2343-A3FC-E166B0D2370C}" type="presParOf" srcId="{4DC35918-EE6D-D048-9A70-77310BFB3E9E}" destId="{0279C657-219D-1845-9462-5925413CEADD}" srcOrd="2" destOrd="0" presId="urn:microsoft.com/office/officeart/2005/8/layout/vProcess5"/>
    <dgm:cxn modelId="{73B4E457-35BE-D04E-96B8-3784FEE6EDBC}" type="presParOf" srcId="{4DC35918-EE6D-D048-9A70-77310BFB3E9E}" destId="{DA4477BD-69AC-3E46-A8C0-14ED2FECDA4E}" srcOrd="3" destOrd="0" presId="urn:microsoft.com/office/officeart/2005/8/layout/vProcess5"/>
    <dgm:cxn modelId="{0299D62A-A0DB-1545-AB9C-28C46FA747A5}" type="presParOf" srcId="{4DC35918-EE6D-D048-9A70-77310BFB3E9E}" destId="{7DDA7ED1-4E80-954D-9736-A3724CD865F6}" srcOrd="4" destOrd="0" presId="urn:microsoft.com/office/officeart/2005/8/layout/vProcess5"/>
    <dgm:cxn modelId="{B4843B72-EC8D-D54F-9BC8-6577845B33F8}" type="presParOf" srcId="{4DC35918-EE6D-D048-9A70-77310BFB3E9E}" destId="{1D3904CE-5432-1E44-BCA4-ACA9EE621944}" srcOrd="5" destOrd="0" presId="urn:microsoft.com/office/officeart/2005/8/layout/vProcess5"/>
    <dgm:cxn modelId="{50F90F04-66D0-E44D-804D-0B00FDB74C37}" type="presParOf" srcId="{4DC35918-EE6D-D048-9A70-77310BFB3E9E}" destId="{7796B288-268F-4C46-9A5D-4B5BC1BF3F43}" srcOrd="6" destOrd="0" presId="urn:microsoft.com/office/officeart/2005/8/layout/vProcess5"/>
    <dgm:cxn modelId="{71DA8949-7172-954E-8175-500AA489DB6A}" type="presParOf" srcId="{4DC35918-EE6D-D048-9A70-77310BFB3E9E}" destId="{614C71F9-95A8-0649-9B16-0BA8A6AF7D3E}" srcOrd="7" destOrd="0" presId="urn:microsoft.com/office/officeart/2005/8/layout/vProcess5"/>
    <dgm:cxn modelId="{D21EC8F3-FA87-7147-AC47-E2F46F53277E}" type="presParOf" srcId="{4DC35918-EE6D-D048-9A70-77310BFB3E9E}" destId="{EF0999D1-0E04-3346-93C5-0EDBDA7644B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26141-EC5E-41C9-9411-C5F609B823D1}">
      <dsp:nvSpPr>
        <dsp:cNvPr id="0" name=""/>
        <dsp:cNvSpPr/>
      </dsp:nvSpPr>
      <dsp:spPr>
        <a:xfrm>
          <a:off x="0" y="562"/>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7D1502-45DD-467C-9692-FE4D96AD640A}">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D53C88-E6EF-4F8F-8024-288659A41DBD}">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CL" sz="2000" kern="1200" baseline="0"/>
            <a:t>Art.1.438: </a:t>
          </a:r>
          <a:r>
            <a:rPr lang="es-MX" sz="2000" kern="1200" baseline="0"/>
            <a:t>Contrato o convención es un acto por el cual una parte se obliga para con otra a dar, hacer o no hacer alguna cosa. Cada parte puede ser una o muchas personas.</a:t>
          </a:r>
          <a:endParaRPr lang="en-US" sz="2000" kern="1200"/>
        </a:p>
      </dsp:txBody>
      <dsp:txXfrm>
        <a:off x="1519914" y="562"/>
        <a:ext cx="5163460" cy="1315942"/>
      </dsp:txXfrm>
    </dsp:sp>
    <dsp:sp modelId="{8DDC8A54-76B8-4E74-961D-8804C4DE8FB4}">
      <dsp:nvSpPr>
        <dsp:cNvPr id="0" name=""/>
        <dsp:cNvSpPr/>
      </dsp:nvSpPr>
      <dsp:spPr>
        <a:xfrm>
          <a:off x="0" y="1645491"/>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527167-CF8E-4BE3-AC69-1651EC0D0F09}">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45DEAE-DED0-49FC-A124-C3FE0AE46AD8}">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CL" sz="2000" kern="1200" baseline="0"/>
            <a:t>Clasificación.</a:t>
          </a:r>
          <a:endParaRPr lang="en-US" sz="2000" kern="1200"/>
        </a:p>
      </dsp:txBody>
      <dsp:txXfrm>
        <a:off x="1519914" y="1645491"/>
        <a:ext cx="5163460" cy="1315942"/>
      </dsp:txXfrm>
    </dsp:sp>
    <dsp:sp modelId="{94894DED-FD1A-4C86-8FCE-A6743395A802}">
      <dsp:nvSpPr>
        <dsp:cNvPr id="0" name=""/>
        <dsp:cNvSpPr/>
      </dsp:nvSpPr>
      <dsp:spPr>
        <a:xfrm>
          <a:off x="0" y="3290419"/>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FEABB9-99C2-4FAF-95D6-971189DEB3D1}">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882419-8A07-4A34-9176-EFF135CE5CD0}">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CL" sz="2000" kern="1200" baseline="0"/>
            <a:t>Elementos.</a:t>
          </a:r>
          <a:endParaRPr lang="en-US" sz="2000" kern="1200"/>
        </a:p>
      </dsp:txBody>
      <dsp:txXfrm>
        <a:off x="1519914" y="3290419"/>
        <a:ext cx="5163460" cy="13159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4BE1E-EA88-42C9-B213-ED19E5CC3F12}">
      <dsp:nvSpPr>
        <dsp:cNvPr id="0" name=""/>
        <dsp:cNvSpPr/>
      </dsp:nvSpPr>
      <dsp:spPr>
        <a:xfrm>
          <a:off x="0" y="2231"/>
          <a:ext cx="7157051" cy="113082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EC0494-2C51-4999-9D88-30F7A2A3FC11}">
      <dsp:nvSpPr>
        <dsp:cNvPr id="0" name=""/>
        <dsp:cNvSpPr/>
      </dsp:nvSpPr>
      <dsp:spPr>
        <a:xfrm>
          <a:off x="342074" y="256666"/>
          <a:ext cx="621953" cy="6219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D0C993-05D0-47D2-B199-D0EB13336BE9}">
      <dsp:nvSpPr>
        <dsp:cNvPr id="0" name=""/>
        <dsp:cNvSpPr/>
      </dsp:nvSpPr>
      <dsp:spPr>
        <a:xfrm>
          <a:off x="1306101" y="2231"/>
          <a:ext cx="5850949" cy="1130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79" tIns="119679" rIns="119679" bIns="119679" numCol="1" spcCol="1270" anchor="ctr" anchorCtr="0">
          <a:noAutofit/>
        </a:bodyPr>
        <a:lstStyle/>
        <a:p>
          <a:pPr marL="0" lvl="0" indent="0" algn="l" defTabSz="711200">
            <a:lnSpc>
              <a:spcPct val="90000"/>
            </a:lnSpc>
            <a:spcBef>
              <a:spcPct val="0"/>
            </a:spcBef>
            <a:spcAft>
              <a:spcPct val="35000"/>
            </a:spcAft>
            <a:buNone/>
          </a:pPr>
          <a:r>
            <a:rPr lang="es-MX" sz="1600" i="1" kern="1200" baseline="0" dirty="0"/>
            <a:t>Aquél contrato por medio del cual una de las partes, llamada arrendador, se obliga a conceder el goce de una cosa a la otra de las partes, llamada arrendatario, la que se obliga a pagar por ese goce un precio determinado</a:t>
          </a:r>
          <a:r>
            <a:rPr lang="es-MX" sz="1400" i="1" kern="1200" baseline="0" dirty="0"/>
            <a:t>.</a:t>
          </a:r>
          <a:endParaRPr lang="en-US" sz="1400" kern="1200" dirty="0"/>
        </a:p>
      </dsp:txBody>
      <dsp:txXfrm>
        <a:off x="1306101" y="2231"/>
        <a:ext cx="5850949" cy="1130824"/>
      </dsp:txXfrm>
    </dsp:sp>
    <dsp:sp modelId="{BA8D3C66-8513-4D25-94B5-F615C65B9F07}">
      <dsp:nvSpPr>
        <dsp:cNvPr id="0" name=""/>
        <dsp:cNvSpPr/>
      </dsp:nvSpPr>
      <dsp:spPr>
        <a:xfrm>
          <a:off x="0" y="1415761"/>
          <a:ext cx="7157051" cy="113082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BA09C4-025F-4CC9-B7EB-3F43B7DEE754}">
      <dsp:nvSpPr>
        <dsp:cNvPr id="0" name=""/>
        <dsp:cNvSpPr/>
      </dsp:nvSpPr>
      <dsp:spPr>
        <a:xfrm>
          <a:off x="342074" y="1670196"/>
          <a:ext cx="621953" cy="6219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0B62FD-99C8-4AD5-BCD2-C13379283FC1}">
      <dsp:nvSpPr>
        <dsp:cNvPr id="0" name=""/>
        <dsp:cNvSpPr/>
      </dsp:nvSpPr>
      <dsp:spPr>
        <a:xfrm>
          <a:off x="1306101" y="1415761"/>
          <a:ext cx="5850949" cy="1130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79" tIns="119679" rIns="119679" bIns="119679" numCol="1" spcCol="1270" anchor="ctr" anchorCtr="0">
          <a:noAutofit/>
        </a:bodyPr>
        <a:lstStyle/>
        <a:p>
          <a:pPr marL="0" lvl="0" indent="0" algn="l" defTabSz="622300">
            <a:lnSpc>
              <a:spcPct val="90000"/>
            </a:lnSpc>
            <a:spcBef>
              <a:spcPct val="0"/>
            </a:spcBef>
            <a:spcAft>
              <a:spcPct val="35000"/>
            </a:spcAft>
            <a:buNone/>
          </a:pPr>
          <a:r>
            <a:rPr lang="es-CL" sz="1400" u="sng" kern="1200" baseline="0"/>
            <a:t>Normativa aplicable</a:t>
          </a:r>
          <a:r>
            <a:rPr lang="es-CL" sz="1400" kern="1200" baseline="0"/>
            <a:t>:</a:t>
          </a:r>
          <a:endParaRPr lang="en-US" sz="1400" kern="1200"/>
        </a:p>
      </dsp:txBody>
      <dsp:txXfrm>
        <a:off x="1306101" y="1415761"/>
        <a:ext cx="5850949" cy="1130824"/>
      </dsp:txXfrm>
    </dsp:sp>
    <dsp:sp modelId="{E2A74642-1714-4C88-B70B-A42969AD9C80}">
      <dsp:nvSpPr>
        <dsp:cNvPr id="0" name=""/>
        <dsp:cNvSpPr/>
      </dsp:nvSpPr>
      <dsp:spPr>
        <a:xfrm>
          <a:off x="0" y="2829291"/>
          <a:ext cx="7157051" cy="113082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56F769-EF30-4D87-B6C1-3414659B200A}">
      <dsp:nvSpPr>
        <dsp:cNvPr id="0" name=""/>
        <dsp:cNvSpPr/>
      </dsp:nvSpPr>
      <dsp:spPr>
        <a:xfrm>
          <a:off x="342074" y="3083726"/>
          <a:ext cx="621953" cy="6219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2C369A-EC1E-407B-B3A8-3BE78FF9C4DA}">
      <dsp:nvSpPr>
        <dsp:cNvPr id="0" name=""/>
        <dsp:cNvSpPr/>
      </dsp:nvSpPr>
      <dsp:spPr>
        <a:xfrm>
          <a:off x="1306101" y="2829291"/>
          <a:ext cx="5850949" cy="1130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79" tIns="119679" rIns="119679" bIns="119679" numCol="1" spcCol="1270" anchor="ctr" anchorCtr="0">
          <a:noAutofit/>
        </a:bodyPr>
        <a:lstStyle/>
        <a:p>
          <a:pPr marL="0" lvl="0" indent="0" algn="l" defTabSz="622300">
            <a:lnSpc>
              <a:spcPct val="90000"/>
            </a:lnSpc>
            <a:spcBef>
              <a:spcPct val="0"/>
            </a:spcBef>
            <a:spcAft>
              <a:spcPct val="35000"/>
            </a:spcAft>
            <a:buNone/>
          </a:pPr>
          <a:r>
            <a:rPr lang="es-MX" sz="1400" kern="1200" baseline="0"/>
            <a:t>Artículos 1915 al 2021 del Código Civil.</a:t>
          </a:r>
          <a:endParaRPr lang="en-US" sz="1400" kern="1200"/>
        </a:p>
      </dsp:txBody>
      <dsp:txXfrm>
        <a:off x="1306101" y="2829291"/>
        <a:ext cx="5850949" cy="1130824"/>
      </dsp:txXfrm>
    </dsp:sp>
    <dsp:sp modelId="{7A51E3D2-A7D0-4CC1-ACAF-2C9DC8C52DD6}">
      <dsp:nvSpPr>
        <dsp:cNvPr id="0" name=""/>
        <dsp:cNvSpPr/>
      </dsp:nvSpPr>
      <dsp:spPr>
        <a:xfrm>
          <a:off x="0" y="4242821"/>
          <a:ext cx="7157051" cy="113082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6FBE82-153D-4CA2-9681-638537E2E731}">
      <dsp:nvSpPr>
        <dsp:cNvPr id="0" name=""/>
        <dsp:cNvSpPr/>
      </dsp:nvSpPr>
      <dsp:spPr>
        <a:xfrm>
          <a:off x="342074" y="4497257"/>
          <a:ext cx="621953" cy="6219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BF7662-0B3B-4E3D-8436-6A0C92BDB530}">
      <dsp:nvSpPr>
        <dsp:cNvPr id="0" name=""/>
        <dsp:cNvSpPr/>
      </dsp:nvSpPr>
      <dsp:spPr>
        <a:xfrm>
          <a:off x="1306101" y="4242821"/>
          <a:ext cx="5850949" cy="1130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79" tIns="119679" rIns="119679" bIns="119679" numCol="1" spcCol="1270" anchor="ctr" anchorCtr="0">
          <a:noAutofit/>
        </a:bodyPr>
        <a:lstStyle/>
        <a:p>
          <a:pPr marL="0" lvl="0" indent="0" algn="l" defTabSz="622300">
            <a:lnSpc>
              <a:spcPct val="90000"/>
            </a:lnSpc>
            <a:spcBef>
              <a:spcPct val="0"/>
            </a:spcBef>
            <a:spcAft>
              <a:spcPct val="35000"/>
            </a:spcAft>
            <a:buNone/>
          </a:pPr>
          <a:r>
            <a:rPr lang="es-MX" sz="1400" kern="1200" baseline="0" dirty="0"/>
            <a:t>Ley número 18.101, que fue publicada en el Diario Oficial de fecha 29 de enero de 1982, aplicable al arrendamiento de predios urbanos. Esta ley, fue modificada por la Ley número 19.866, publicada en el Diario Oficial de fecha 11 de abril de 2003. Supletoriamente, se aplicarán las normas del Código Civil, específicamente los artículos 1915 a 1977.</a:t>
          </a:r>
          <a:endParaRPr lang="en-US" sz="1400" kern="1200" dirty="0"/>
        </a:p>
      </dsp:txBody>
      <dsp:txXfrm>
        <a:off x="1306101" y="4242821"/>
        <a:ext cx="5850949" cy="11308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26BE1-4074-8942-862B-28CC73A47CC1}">
      <dsp:nvSpPr>
        <dsp:cNvPr id="0" name=""/>
        <dsp:cNvSpPr/>
      </dsp:nvSpPr>
      <dsp:spPr>
        <a:xfrm>
          <a:off x="317987" y="2079"/>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Pagar el precio o renta convenida.</a:t>
          </a:r>
          <a:endParaRPr lang="en-US" sz="1900" kern="1200"/>
        </a:p>
      </dsp:txBody>
      <dsp:txXfrm>
        <a:off x="317987" y="2079"/>
        <a:ext cx="1964893" cy="1178936"/>
      </dsp:txXfrm>
    </dsp:sp>
    <dsp:sp modelId="{AC510592-11CD-EC41-AB69-9C2427F6C422}">
      <dsp:nvSpPr>
        <dsp:cNvPr id="0" name=""/>
        <dsp:cNvSpPr/>
      </dsp:nvSpPr>
      <dsp:spPr>
        <a:xfrm>
          <a:off x="2479370" y="2079"/>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Usar de la cosa según los términos o espíritu del contrato.</a:t>
          </a:r>
          <a:endParaRPr lang="en-US" sz="1900" kern="1200"/>
        </a:p>
      </dsp:txBody>
      <dsp:txXfrm>
        <a:off x="2479370" y="2079"/>
        <a:ext cx="1964893" cy="1178936"/>
      </dsp:txXfrm>
    </dsp:sp>
    <dsp:sp modelId="{40E8D615-EB31-1E44-9680-BD1886CA6ABF}">
      <dsp:nvSpPr>
        <dsp:cNvPr id="0" name=""/>
        <dsp:cNvSpPr/>
      </dsp:nvSpPr>
      <dsp:spPr>
        <a:xfrm>
          <a:off x="317987" y="1377505"/>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Cuidar de la cosa como un buen padre de familia.</a:t>
          </a:r>
          <a:endParaRPr lang="en-US" sz="1900" kern="1200"/>
        </a:p>
      </dsp:txBody>
      <dsp:txXfrm>
        <a:off x="317987" y="1377505"/>
        <a:ext cx="1964893" cy="1178936"/>
      </dsp:txXfrm>
    </dsp:sp>
    <dsp:sp modelId="{1EF1431F-12F9-4A47-B3C5-C1B371955D9B}">
      <dsp:nvSpPr>
        <dsp:cNvPr id="0" name=""/>
        <dsp:cNvSpPr/>
      </dsp:nvSpPr>
      <dsp:spPr>
        <a:xfrm>
          <a:off x="2479370" y="1377505"/>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Ejecutar las reparaciones locativas.</a:t>
          </a:r>
          <a:endParaRPr lang="en-US" sz="1900" kern="1200"/>
        </a:p>
      </dsp:txBody>
      <dsp:txXfrm>
        <a:off x="2479370" y="1377505"/>
        <a:ext cx="1964893" cy="1178936"/>
      </dsp:txXfrm>
    </dsp:sp>
    <dsp:sp modelId="{A79C3CD8-E35A-E646-8ECC-C1D9773DED7D}">
      <dsp:nvSpPr>
        <dsp:cNvPr id="0" name=""/>
        <dsp:cNvSpPr/>
      </dsp:nvSpPr>
      <dsp:spPr>
        <a:xfrm>
          <a:off x="317987" y="2752930"/>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Permitir al arrendador inspeccionar la cosa arrendada.</a:t>
          </a:r>
          <a:endParaRPr lang="en-US" sz="1900" kern="1200"/>
        </a:p>
      </dsp:txBody>
      <dsp:txXfrm>
        <a:off x="317987" y="2752930"/>
        <a:ext cx="1964893" cy="1178936"/>
      </dsp:txXfrm>
    </dsp:sp>
    <dsp:sp modelId="{1A3CED0A-535C-E74D-9BC4-64E0968F7DA1}">
      <dsp:nvSpPr>
        <dsp:cNvPr id="0" name=""/>
        <dsp:cNvSpPr/>
      </dsp:nvSpPr>
      <dsp:spPr>
        <a:xfrm>
          <a:off x="2479370" y="2752930"/>
          <a:ext cx="1964893" cy="117893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baseline="0"/>
            <a:t>Restituir la cosa al final del arrendamiento</a:t>
          </a:r>
          <a:endParaRPr lang="en-US" sz="1900" kern="1200"/>
        </a:p>
      </dsp:txBody>
      <dsp:txXfrm>
        <a:off x="2479370" y="2752930"/>
        <a:ext cx="1964893" cy="117893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AF65E-1EF7-4A55-A609-3CC51A8AFDE5}">
      <dsp:nvSpPr>
        <dsp:cNvPr id="0" name=""/>
        <dsp:cNvSpPr/>
      </dsp:nvSpPr>
      <dsp:spPr>
        <a:xfrm>
          <a:off x="457588" y="6260"/>
          <a:ext cx="1250801" cy="125080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C376E6-D3F9-4F45-99D6-70F17918A130}">
      <dsp:nvSpPr>
        <dsp:cNvPr id="0" name=""/>
        <dsp:cNvSpPr/>
      </dsp:nvSpPr>
      <dsp:spPr>
        <a:xfrm>
          <a:off x="720257" y="268929"/>
          <a:ext cx="725465" cy="7254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AF1F02-F685-4D31-8AFE-A255DE0110DE}">
      <dsp:nvSpPr>
        <dsp:cNvPr id="0" name=""/>
        <dsp:cNvSpPr/>
      </dsp:nvSpPr>
      <dsp:spPr>
        <a:xfrm>
          <a:off x="1976419" y="6260"/>
          <a:ext cx="2948318" cy="1250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baseline="0"/>
            <a:t>Por la destrucción total de la cosa arrendada.</a:t>
          </a:r>
          <a:endParaRPr lang="en-US" sz="2400" kern="1200"/>
        </a:p>
      </dsp:txBody>
      <dsp:txXfrm>
        <a:off x="1976419" y="6260"/>
        <a:ext cx="2948318" cy="1250801"/>
      </dsp:txXfrm>
    </dsp:sp>
    <dsp:sp modelId="{FABEE4A5-2996-472C-B627-7FC69C9F7919}">
      <dsp:nvSpPr>
        <dsp:cNvPr id="0" name=""/>
        <dsp:cNvSpPr/>
      </dsp:nvSpPr>
      <dsp:spPr>
        <a:xfrm>
          <a:off x="5438461" y="6260"/>
          <a:ext cx="1250801" cy="125080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D0DBB2-58C3-4386-8A56-D1FCC723F4A0}">
      <dsp:nvSpPr>
        <dsp:cNvPr id="0" name=""/>
        <dsp:cNvSpPr/>
      </dsp:nvSpPr>
      <dsp:spPr>
        <a:xfrm>
          <a:off x="5701129" y="268929"/>
          <a:ext cx="725465" cy="7254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7CE86AF-48FC-4AFB-86D2-494F7159EA30}">
      <dsp:nvSpPr>
        <dsp:cNvPr id="0" name=""/>
        <dsp:cNvSpPr/>
      </dsp:nvSpPr>
      <dsp:spPr>
        <a:xfrm>
          <a:off x="6957292" y="6260"/>
          <a:ext cx="2948318" cy="1250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baseline="0"/>
            <a:t>Por la expiración del tiempo estipulado para la duración del arriendo.</a:t>
          </a:r>
          <a:endParaRPr lang="en-US" sz="2400" kern="1200"/>
        </a:p>
      </dsp:txBody>
      <dsp:txXfrm>
        <a:off x="6957292" y="6260"/>
        <a:ext cx="2948318" cy="1250801"/>
      </dsp:txXfrm>
    </dsp:sp>
    <dsp:sp modelId="{CFD302D5-EBD1-4200-A700-9E52C0529AC6}">
      <dsp:nvSpPr>
        <dsp:cNvPr id="0" name=""/>
        <dsp:cNvSpPr/>
      </dsp:nvSpPr>
      <dsp:spPr>
        <a:xfrm>
          <a:off x="457588" y="1772004"/>
          <a:ext cx="1250801" cy="125080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45DCF9-DE4A-4427-9258-E62B942083A3}">
      <dsp:nvSpPr>
        <dsp:cNvPr id="0" name=""/>
        <dsp:cNvSpPr/>
      </dsp:nvSpPr>
      <dsp:spPr>
        <a:xfrm>
          <a:off x="720257" y="2034672"/>
          <a:ext cx="725465" cy="7254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ADFB13-16A2-40C7-AC4F-FBA109D8404F}">
      <dsp:nvSpPr>
        <dsp:cNvPr id="0" name=""/>
        <dsp:cNvSpPr/>
      </dsp:nvSpPr>
      <dsp:spPr>
        <a:xfrm>
          <a:off x="1976419" y="1772004"/>
          <a:ext cx="2948318" cy="1250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baseline="0"/>
            <a:t>Por la extinción del derecho del arrendador sobre la cosa arrendada.</a:t>
          </a:r>
          <a:endParaRPr lang="en-US" sz="2400" kern="1200"/>
        </a:p>
      </dsp:txBody>
      <dsp:txXfrm>
        <a:off x="1976419" y="1772004"/>
        <a:ext cx="2948318" cy="1250801"/>
      </dsp:txXfrm>
    </dsp:sp>
    <dsp:sp modelId="{67517C1A-E2FC-4194-8E3E-D0F354606D93}">
      <dsp:nvSpPr>
        <dsp:cNvPr id="0" name=""/>
        <dsp:cNvSpPr/>
      </dsp:nvSpPr>
      <dsp:spPr>
        <a:xfrm>
          <a:off x="5438461" y="1772004"/>
          <a:ext cx="1250801" cy="125080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522977-73EC-47DA-BD05-B3372F3F6564}">
      <dsp:nvSpPr>
        <dsp:cNvPr id="0" name=""/>
        <dsp:cNvSpPr/>
      </dsp:nvSpPr>
      <dsp:spPr>
        <a:xfrm>
          <a:off x="5701129" y="2034672"/>
          <a:ext cx="725465" cy="7254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35C430-0E60-446E-8639-078A6EC59F86}">
      <dsp:nvSpPr>
        <dsp:cNvPr id="0" name=""/>
        <dsp:cNvSpPr/>
      </dsp:nvSpPr>
      <dsp:spPr>
        <a:xfrm>
          <a:off x="6957292" y="1772004"/>
          <a:ext cx="2948318" cy="1250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baseline="0"/>
            <a:t>Por la sentencia del juez en los casos que la ley ha previsto.</a:t>
          </a:r>
          <a:endParaRPr lang="en-US" sz="2400" kern="1200"/>
        </a:p>
      </dsp:txBody>
      <dsp:txXfrm>
        <a:off x="6957292" y="1772004"/>
        <a:ext cx="2948318" cy="12508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99E3A-E65E-7143-A015-D346163BB638}">
      <dsp:nvSpPr>
        <dsp:cNvPr id="0" name=""/>
        <dsp:cNvSpPr/>
      </dsp:nvSpPr>
      <dsp:spPr>
        <a:xfrm>
          <a:off x="0" y="116192"/>
          <a:ext cx="6672887" cy="9974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a:t>Esta ley no será aplicable a los siguientes bienes raíces urbanos:</a:t>
          </a:r>
          <a:endParaRPr lang="en-US" sz="2000" kern="1200"/>
        </a:p>
      </dsp:txBody>
      <dsp:txXfrm>
        <a:off x="48690" y="164882"/>
        <a:ext cx="6575507" cy="900045"/>
      </dsp:txXfrm>
    </dsp:sp>
    <dsp:sp modelId="{51C4CD37-543B-0345-B690-D3F338220A94}">
      <dsp:nvSpPr>
        <dsp:cNvPr id="0" name=""/>
        <dsp:cNvSpPr/>
      </dsp:nvSpPr>
      <dsp:spPr>
        <a:xfrm>
          <a:off x="0" y="1171217"/>
          <a:ext cx="6672887" cy="9974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a:t>1.- Predios de cabida </a:t>
          </a:r>
          <a:r>
            <a:rPr lang="es-ES" sz="2000" b="0" i="0" u="sng" kern="1200"/>
            <a:t>superior a una hectárea </a:t>
          </a:r>
          <a:r>
            <a:rPr lang="es-ES" sz="2000" b="0" i="0" kern="1200"/>
            <a:t>y que tengan aptitud agrícola, ganadera o forestal, o estén destinados a ese tipo de explotación;</a:t>
          </a:r>
          <a:endParaRPr lang="en-US" sz="2000" kern="1200"/>
        </a:p>
      </dsp:txBody>
      <dsp:txXfrm>
        <a:off x="48690" y="1219907"/>
        <a:ext cx="6575507" cy="900045"/>
      </dsp:txXfrm>
    </dsp:sp>
    <dsp:sp modelId="{6A9C7D28-3C26-A04D-8C29-6A829283B7E8}">
      <dsp:nvSpPr>
        <dsp:cNvPr id="0" name=""/>
        <dsp:cNvSpPr/>
      </dsp:nvSpPr>
      <dsp:spPr>
        <a:xfrm>
          <a:off x="0" y="2226242"/>
          <a:ext cx="6672887" cy="9974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a:t>2.- Inmuebles fiscales;</a:t>
          </a:r>
          <a:endParaRPr lang="en-US" sz="2000" kern="1200"/>
        </a:p>
      </dsp:txBody>
      <dsp:txXfrm>
        <a:off x="48690" y="2274932"/>
        <a:ext cx="6575507" cy="900045"/>
      </dsp:txXfrm>
    </dsp:sp>
    <dsp:sp modelId="{20A02655-ADD0-2F41-81F5-6BB0D15FFD24}">
      <dsp:nvSpPr>
        <dsp:cNvPr id="0" name=""/>
        <dsp:cNvSpPr/>
      </dsp:nvSpPr>
      <dsp:spPr>
        <a:xfrm>
          <a:off x="0" y="3281267"/>
          <a:ext cx="6672887" cy="9974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a:t>3.- Viviendas que se arrienden por </a:t>
          </a:r>
          <a:r>
            <a:rPr lang="es-ES" sz="2000" b="0" i="0" u="sng" kern="1200"/>
            <a:t>temporadas no superiores a tres meses</a:t>
          </a:r>
          <a:r>
            <a:rPr lang="es-ES" sz="2000" b="0" i="0" kern="1200"/>
            <a:t>, por períodos continuos o discontinuos, siempre que lo sean amobladas y para fines de descanso o turismo;</a:t>
          </a:r>
          <a:endParaRPr lang="en-US" sz="2000" kern="1200"/>
        </a:p>
      </dsp:txBody>
      <dsp:txXfrm>
        <a:off x="48690" y="3329957"/>
        <a:ext cx="6575507" cy="9000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804AA-CC3F-4C54-A7C1-341CA370CFCD}">
      <dsp:nvSpPr>
        <dsp:cNvPr id="0" name=""/>
        <dsp:cNvSpPr/>
      </dsp:nvSpPr>
      <dsp:spPr>
        <a:xfrm>
          <a:off x="0" y="562"/>
          <a:ext cx="6683374" cy="131594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D49D14-106A-4828-9339-A9DB0D7B2939}">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8CCA3D-026D-46F8-A452-BFB0AFA087A6}">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066800">
            <a:lnSpc>
              <a:spcPct val="90000"/>
            </a:lnSpc>
            <a:spcBef>
              <a:spcPct val="0"/>
            </a:spcBef>
            <a:spcAft>
              <a:spcPct val="35000"/>
            </a:spcAft>
            <a:buNone/>
          </a:pPr>
          <a:r>
            <a:rPr lang="es-ES" sz="2400" b="0" i="0" kern="1200"/>
            <a:t>4.- Hoteles, residenciales y establecimentos similares, en las relaciones derivadas del hospedaje, y</a:t>
          </a:r>
          <a:endParaRPr lang="en-US" sz="2400" kern="1200"/>
        </a:p>
      </dsp:txBody>
      <dsp:txXfrm>
        <a:off x="1519914" y="562"/>
        <a:ext cx="5163460" cy="1315942"/>
      </dsp:txXfrm>
    </dsp:sp>
    <dsp:sp modelId="{79006B05-7930-426A-963C-770266F6CD1D}">
      <dsp:nvSpPr>
        <dsp:cNvPr id="0" name=""/>
        <dsp:cNvSpPr/>
      </dsp:nvSpPr>
      <dsp:spPr>
        <a:xfrm>
          <a:off x="0" y="1645491"/>
          <a:ext cx="6683374" cy="131594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437CB5-1184-4EE8-81B5-DDE8A2079C85}">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2D5F34-0B29-4B55-8982-336E42ACEC73}">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066800">
            <a:lnSpc>
              <a:spcPct val="90000"/>
            </a:lnSpc>
            <a:spcBef>
              <a:spcPct val="0"/>
            </a:spcBef>
            <a:spcAft>
              <a:spcPct val="35000"/>
            </a:spcAft>
            <a:buNone/>
          </a:pPr>
          <a:r>
            <a:rPr lang="es-ES" sz="2400" b="0" i="0" kern="1200"/>
            <a:t>5.- Estacionamiento de automóviles y vehículos.</a:t>
          </a:r>
          <a:endParaRPr lang="en-US" sz="2400" kern="1200"/>
        </a:p>
      </dsp:txBody>
      <dsp:txXfrm>
        <a:off x="1519914" y="1645491"/>
        <a:ext cx="5163460" cy="1315942"/>
      </dsp:txXfrm>
    </dsp:sp>
    <dsp:sp modelId="{90930D07-EC8B-409C-9546-8510B218B8F8}">
      <dsp:nvSpPr>
        <dsp:cNvPr id="0" name=""/>
        <dsp:cNvSpPr/>
      </dsp:nvSpPr>
      <dsp:spPr>
        <a:xfrm>
          <a:off x="0" y="3290419"/>
          <a:ext cx="6683374" cy="131594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149070-A61E-487C-8617-1507D687103E}">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B4F4B5E-9C1A-4B46-9119-D14471A20922}">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066800">
            <a:lnSpc>
              <a:spcPct val="90000"/>
            </a:lnSpc>
            <a:spcBef>
              <a:spcPct val="0"/>
            </a:spcBef>
            <a:spcAft>
              <a:spcPct val="35000"/>
            </a:spcAft>
            <a:buNone/>
          </a:pPr>
          <a:r>
            <a:rPr lang="es-ES" sz="2400" b="0" i="0" kern="1200"/>
            <a:t>6.- Las viviendas regidas por la ley Nº19.281.</a:t>
          </a:r>
          <a:endParaRPr lang="en-US" sz="2400" kern="1200"/>
        </a:p>
      </dsp:txBody>
      <dsp:txXfrm>
        <a:off x="1519914" y="3290419"/>
        <a:ext cx="5163460" cy="13159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9C549-D3D9-4E7A-B344-102782CD49B8}">
      <dsp:nvSpPr>
        <dsp:cNvPr id="0" name=""/>
        <dsp:cNvSpPr/>
      </dsp:nvSpPr>
      <dsp:spPr>
        <a:xfrm>
          <a:off x="0" y="460595"/>
          <a:ext cx="7832009" cy="13847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A84C4D-62EC-4F9A-A7F0-E9B149260893}">
      <dsp:nvSpPr>
        <dsp:cNvPr id="0" name=""/>
        <dsp:cNvSpPr/>
      </dsp:nvSpPr>
      <dsp:spPr>
        <a:xfrm>
          <a:off x="418891" y="1061652"/>
          <a:ext cx="761620" cy="7616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8CB94A-4489-428C-82C6-7F406B92D1CB}">
      <dsp:nvSpPr>
        <dsp:cNvPr id="0" name=""/>
        <dsp:cNvSpPr/>
      </dsp:nvSpPr>
      <dsp:spPr>
        <a:xfrm>
          <a:off x="1599403" y="750080"/>
          <a:ext cx="6232605" cy="1384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554" tIns="146554" rIns="146554" bIns="146554" numCol="1" spcCol="1270" anchor="ctr" anchorCtr="0">
          <a:noAutofit/>
        </a:bodyPr>
        <a:lstStyle/>
        <a:p>
          <a:pPr marL="0" lvl="0" indent="0" algn="l" defTabSz="711200">
            <a:lnSpc>
              <a:spcPct val="90000"/>
            </a:lnSpc>
            <a:spcBef>
              <a:spcPct val="0"/>
            </a:spcBef>
            <a:spcAft>
              <a:spcPct val="35000"/>
            </a:spcAft>
            <a:buNone/>
          </a:pPr>
          <a:r>
            <a:rPr lang="es-ES" sz="1600" b="0" i="0" kern="1200"/>
            <a:t>En todo lo no previsto en este título, se aplicarán las disposiciones legales comunes que rigen los contratos, en especial las contenidas en el Título XXVI, Libro IV, del Código Civil.</a:t>
          </a:r>
          <a:endParaRPr lang="en-US" sz="1600" kern="1200"/>
        </a:p>
      </dsp:txBody>
      <dsp:txXfrm>
        <a:off x="1599403" y="750080"/>
        <a:ext cx="6232605" cy="1384764"/>
      </dsp:txXfrm>
    </dsp:sp>
    <dsp:sp modelId="{55FF8382-7C8B-446E-A249-5D25487F459A}">
      <dsp:nvSpPr>
        <dsp:cNvPr id="0" name=""/>
        <dsp:cNvSpPr/>
      </dsp:nvSpPr>
      <dsp:spPr>
        <a:xfrm>
          <a:off x="0" y="2481036"/>
          <a:ext cx="7832009" cy="13847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B233B2-05B4-4217-A333-893E6D94617D}">
      <dsp:nvSpPr>
        <dsp:cNvPr id="0" name=""/>
        <dsp:cNvSpPr/>
      </dsp:nvSpPr>
      <dsp:spPr>
        <a:xfrm>
          <a:off x="418891" y="2792608"/>
          <a:ext cx="761620" cy="7616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C1A4BC-083F-4AFD-9B78-799936C7C4EF}">
      <dsp:nvSpPr>
        <dsp:cNvPr id="0" name=""/>
        <dsp:cNvSpPr/>
      </dsp:nvSpPr>
      <dsp:spPr>
        <a:xfrm>
          <a:off x="1599403" y="2481036"/>
          <a:ext cx="6232605" cy="1384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554" tIns="146554" rIns="146554" bIns="146554" numCol="1" spcCol="1270" anchor="ctr" anchorCtr="0">
          <a:noAutofit/>
        </a:bodyPr>
        <a:lstStyle/>
        <a:p>
          <a:pPr marL="0" lvl="0" indent="0" algn="l" defTabSz="711200">
            <a:lnSpc>
              <a:spcPct val="90000"/>
            </a:lnSpc>
            <a:spcBef>
              <a:spcPct val="0"/>
            </a:spcBef>
            <a:spcAft>
              <a:spcPct val="35000"/>
            </a:spcAft>
            <a:buNone/>
          </a:pPr>
          <a:r>
            <a:rPr lang="es-ES" sz="1600" b="0" i="0" kern="1200" dirty="0"/>
            <a:t>No obstante, la </a:t>
          </a:r>
          <a:r>
            <a:rPr lang="es-ES" sz="1600" b="0" i="0" u="sng" kern="1200" dirty="0"/>
            <a:t>mora en el pago de la renta </a:t>
          </a:r>
          <a:r>
            <a:rPr lang="es-ES" sz="1600" b="0" i="0" kern="1200" dirty="0"/>
            <a:t>dará derecho al arrendador, después de </a:t>
          </a:r>
          <a:r>
            <a:rPr lang="es-ES" sz="1600" b="0" i="0" u="sng" kern="1200" dirty="0"/>
            <a:t>dos reconvenciones</a:t>
          </a:r>
          <a:r>
            <a:rPr lang="es-ES" sz="1600" b="0" i="0" kern="1200" dirty="0"/>
            <a:t>, entre las cuales medien, a lo menos </a:t>
          </a:r>
          <a:r>
            <a:rPr lang="es-ES" sz="1600" b="0" i="0" u="sng" kern="1200" dirty="0"/>
            <a:t>treinta días</a:t>
          </a:r>
          <a:r>
            <a:rPr lang="es-ES" sz="1600" b="0" i="0" kern="1200" dirty="0"/>
            <a:t>, para hacer cesar inmediatamente el arriendo, si el arrendatario no presta seguridad competente que se verificará el pago dentro de un plazo razonable que no bajará de treinta días.</a:t>
          </a:r>
          <a:endParaRPr lang="en-US" sz="1600" kern="1200" dirty="0"/>
        </a:p>
      </dsp:txBody>
      <dsp:txXfrm>
        <a:off x="1599403" y="2481036"/>
        <a:ext cx="6232605" cy="138476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B6434-63D4-4996-B52B-C7F1C466218D}">
      <dsp:nvSpPr>
        <dsp:cNvPr id="0" name=""/>
        <dsp:cNvSpPr/>
      </dsp:nvSpPr>
      <dsp:spPr>
        <a:xfrm>
          <a:off x="0" y="562"/>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8C7E0-F087-44C5-84BC-47D81FC5B6EE}">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EC9ACA-F0FF-4657-A07E-EEC2A52AB0A8}">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kern="1200" baseline="0"/>
            <a:t>Art. 2116: </a:t>
          </a:r>
          <a:endParaRPr lang="en-US" sz="2000" kern="1200"/>
        </a:p>
      </dsp:txBody>
      <dsp:txXfrm>
        <a:off x="1519914" y="562"/>
        <a:ext cx="5163460" cy="1315942"/>
      </dsp:txXfrm>
    </dsp:sp>
    <dsp:sp modelId="{E6FA25E4-C1BF-4AAE-9B4F-9E74694B5886}">
      <dsp:nvSpPr>
        <dsp:cNvPr id="0" name=""/>
        <dsp:cNvSpPr/>
      </dsp:nvSpPr>
      <dsp:spPr>
        <a:xfrm>
          <a:off x="0" y="1645491"/>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CD7214-4682-43C3-ACC4-4838D5EC15CF}">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DC8E31-E469-46E4-B99E-03226358F869}">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i="1" kern="1200" baseline="0"/>
            <a:t>“ El mandato es un contrato en que una persona confía la gestión de uno o más negocios a otra, que se hace cargo de ellos por cuenta y riesgo de la primera.</a:t>
          </a:r>
          <a:endParaRPr lang="en-US" sz="2000" kern="1200"/>
        </a:p>
      </dsp:txBody>
      <dsp:txXfrm>
        <a:off x="1519914" y="1645491"/>
        <a:ext cx="5163460" cy="1315942"/>
      </dsp:txXfrm>
    </dsp:sp>
    <dsp:sp modelId="{8006CD72-70D3-40E2-A065-DA75568FA63D}">
      <dsp:nvSpPr>
        <dsp:cNvPr id="0" name=""/>
        <dsp:cNvSpPr/>
      </dsp:nvSpPr>
      <dsp:spPr>
        <a:xfrm>
          <a:off x="0" y="3290419"/>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5E24C5-99E8-47B0-B67C-1840852CFE14}">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98FD6B-A83F-464B-9053-59E64BE968D8}">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i="1" kern="1200" baseline="0"/>
            <a:t>La persona que confiere el encargo se llama comitente o mandante, y la que lo acepta, apoderado, procurador y en general, mandatario.”</a:t>
          </a:r>
          <a:endParaRPr lang="en-US" sz="2000" kern="1200"/>
        </a:p>
      </dsp:txBody>
      <dsp:txXfrm>
        <a:off x="1519914" y="3290419"/>
        <a:ext cx="5163460" cy="131594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836FD-9CEA-7143-BA6F-5F72BB8C55C4}">
      <dsp:nvSpPr>
        <dsp:cNvPr id="0" name=""/>
        <dsp:cNvSpPr/>
      </dsp:nvSpPr>
      <dsp:spPr>
        <a:xfrm>
          <a:off x="177105" y="1546"/>
          <a:ext cx="2327671" cy="13966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consensual. (Hay excepciones)</a:t>
          </a:r>
          <a:endParaRPr lang="en-US" sz="2500" kern="1200"/>
        </a:p>
      </dsp:txBody>
      <dsp:txXfrm>
        <a:off x="177105" y="1546"/>
        <a:ext cx="2327671" cy="1396603"/>
      </dsp:txXfrm>
    </dsp:sp>
    <dsp:sp modelId="{B377E5D1-E43A-6343-AA14-F7E0C47B80FA}">
      <dsp:nvSpPr>
        <dsp:cNvPr id="0" name=""/>
        <dsp:cNvSpPr/>
      </dsp:nvSpPr>
      <dsp:spPr>
        <a:xfrm>
          <a:off x="2737544" y="1546"/>
          <a:ext cx="2327671" cy="1396603"/>
        </a:xfrm>
        <a:prstGeom prst="rect">
          <a:avLst/>
        </a:prstGeom>
        <a:solidFill>
          <a:schemeClr val="accent5">
            <a:hueOff val="-843986"/>
            <a:satOff val="2917"/>
            <a:lumOff val="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bilateral.</a:t>
          </a:r>
          <a:endParaRPr lang="en-US" sz="2500" kern="1200"/>
        </a:p>
      </dsp:txBody>
      <dsp:txXfrm>
        <a:off x="2737544" y="1546"/>
        <a:ext cx="2327671" cy="1396603"/>
      </dsp:txXfrm>
    </dsp:sp>
    <dsp:sp modelId="{0A753FD6-0E4D-A743-98BB-62A782875C6E}">
      <dsp:nvSpPr>
        <dsp:cNvPr id="0" name=""/>
        <dsp:cNvSpPr/>
      </dsp:nvSpPr>
      <dsp:spPr>
        <a:xfrm>
          <a:off x="5297983" y="1546"/>
          <a:ext cx="2327671" cy="1396603"/>
        </a:xfrm>
        <a:prstGeom prst="rect">
          <a:avLst/>
        </a:prstGeom>
        <a:solidFill>
          <a:schemeClr val="accent5">
            <a:hueOff val="-1687972"/>
            <a:satOff val="5834"/>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naturalmente oneroso.</a:t>
          </a:r>
          <a:endParaRPr lang="en-US" sz="2500" kern="1200"/>
        </a:p>
      </dsp:txBody>
      <dsp:txXfrm>
        <a:off x="5297983" y="1546"/>
        <a:ext cx="2327671" cy="1396603"/>
      </dsp:txXfrm>
    </dsp:sp>
    <dsp:sp modelId="{95A92344-BD86-5B4F-A2E9-91E8F9BC1656}">
      <dsp:nvSpPr>
        <dsp:cNvPr id="0" name=""/>
        <dsp:cNvSpPr/>
      </dsp:nvSpPr>
      <dsp:spPr>
        <a:xfrm>
          <a:off x="7858422" y="1546"/>
          <a:ext cx="2327671" cy="1396603"/>
        </a:xfrm>
        <a:prstGeom prst="rect">
          <a:avLst/>
        </a:prstGeom>
        <a:solidFill>
          <a:schemeClr val="accent5">
            <a:hueOff val="-2531958"/>
            <a:satOff val="8751"/>
            <a:lumOff val="5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conmunativo.</a:t>
          </a:r>
          <a:endParaRPr lang="en-US" sz="2500" kern="1200"/>
        </a:p>
      </dsp:txBody>
      <dsp:txXfrm>
        <a:off x="7858422" y="1546"/>
        <a:ext cx="2327671" cy="1396603"/>
      </dsp:txXfrm>
    </dsp:sp>
    <dsp:sp modelId="{35A37E06-E523-A34E-8247-41A0138EDB62}">
      <dsp:nvSpPr>
        <dsp:cNvPr id="0" name=""/>
        <dsp:cNvSpPr/>
      </dsp:nvSpPr>
      <dsp:spPr>
        <a:xfrm>
          <a:off x="2737544" y="1630917"/>
          <a:ext cx="2327671" cy="1396603"/>
        </a:xfrm>
        <a:prstGeom prst="rect">
          <a:avLst/>
        </a:prstGeom>
        <a:solidFill>
          <a:schemeClr val="accent5">
            <a:hueOff val="-3375943"/>
            <a:satOff val="11668"/>
            <a:lumOff val="784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principal.</a:t>
          </a:r>
          <a:endParaRPr lang="en-US" sz="2500" kern="1200"/>
        </a:p>
      </dsp:txBody>
      <dsp:txXfrm>
        <a:off x="2737544" y="1630917"/>
        <a:ext cx="2327671" cy="1396603"/>
      </dsp:txXfrm>
    </dsp:sp>
    <dsp:sp modelId="{0EF3FED8-F3BC-A246-AD2B-CF6954A99BC9}">
      <dsp:nvSpPr>
        <dsp:cNvPr id="0" name=""/>
        <dsp:cNvSpPr/>
      </dsp:nvSpPr>
      <dsp:spPr>
        <a:xfrm>
          <a:off x="5297983" y="1630917"/>
          <a:ext cx="2327671" cy="1396603"/>
        </a:xfrm>
        <a:prstGeom prst="rect">
          <a:avLst/>
        </a:prstGeom>
        <a:solidFill>
          <a:schemeClr val="accent5">
            <a:hueOff val="-4219929"/>
            <a:satOff val="14585"/>
            <a:lumOff val="98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kern="1200"/>
            <a:t>Es un contrato de confianza.</a:t>
          </a:r>
          <a:endParaRPr lang="en-US" sz="2500" kern="1200"/>
        </a:p>
      </dsp:txBody>
      <dsp:txXfrm>
        <a:off x="5297983" y="1630917"/>
        <a:ext cx="2327671" cy="139660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C70ED-5CA1-4E44-ACCE-99F77414DA4A}">
      <dsp:nvSpPr>
        <dsp:cNvPr id="0" name=""/>
        <dsp:cNvSpPr/>
      </dsp:nvSpPr>
      <dsp:spPr>
        <a:xfrm>
          <a:off x="0" y="562"/>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3795BD-ED44-43B0-A5E8-DCF5FAB1424C}">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29A034-DD2E-41DE-80B4-438FC24DEB56}">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933450">
            <a:lnSpc>
              <a:spcPct val="90000"/>
            </a:lnSpc>
            <a:spcBef>
              <a:spcPct val="0"/>
            </a:spcBef>
            <a:spcAft>
              <a:spcPct val="35000"/>
            </a:spcAft>
            <a:buNone/>
          </a:pPr>
          <a:r>
            <a:rPr lang="es-ES" sz="2100" kern="1200" baseline="0"/>
            <a:t>El mandato es un acto jurídico (contrato), y la representación es una modalidad del acto jurídico.</a:t>
          </a:r>
          <a:endParaRPr lang="en-US" sz="2100" kern="1200"/>
        </a:p>
      </dsp:txBody>
      <dsp:txXfrm>
        <a:off x="1519914" y="562"/>
        <a:ext cx="5163460" cy="1315942"/>
      </dsp:txXfrm>
    </dsp:sp>
    <dsp:sp modelId="{3CEC94B8-AF07-4276-B73F-25239826E881}">
      <dsp:nvSpPr>
        <dsp:cNvPr id="0" name=""/>
        <dsp:cNvSpPr/>
      </dsp:nvSpPr>
      <dsp:spPr>
        <a:xfrm>
          <a:off x="0" y="1645491"/>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C289CF-E465-447C-9222-CA13F2123CEB}">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1B7500-DBA6-4D0F-8C0B-B88278C4EC13}">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933450">
            <a:lnSpc>
              <a:spcPct val="90000"/>
            </a:lnSpc>
            <a:spcBef>
              <a:spcPct val="0"/>
            </a:spcBef>
            <a:spcAft>
              <a:spcPct val="35000"/>
            </a:spcAft>
            <a:buNone/>
          </a:pPr>
          <a:r>
            <a:rPr lang="es-ES" sz="2100" kern="1200" baseline="0"/>
            <a:t>En el caso del mandato, la representación es un elemento de la naturaleza.</a:t>
          </a:r>
          <a:endParaRPr lang="en-US" sz="2100" kern="1200"/>
        </a:p>
      </dsp:txBody>
      <dsp:txXfrm>
        <a:off x="1519914" y="1645491"/>
        <a:ext cx="5163460" cy="1315942"/>
      </dsp:txXfrm>
    </dsp:sp>
    <dsp:sp modelId="{552FC0CD-267F-48B3-8898-8A6824CC83F5}">
      <dsp:nvSpPr>
        <dsp:cNvPr id="0" name=""/>
        <dsp:cNvSpPr/>
      </dsp:nvSpPr>
      <dsp:spPr>
        <a:xfrm>
          <a:off x="0" y="3290419"/>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2839E3-DBB5-4134-9842-D25B11BE8C78}">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67FC86-FB93-4F13-86DA-094B932E3656}">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933450">
            <a:lnSpc>
              <a:spcPct val="90000"/>
            </a:lnSpc>
            <a:spcBef>
              <a:spcPct val="0"/>
            </a:spcBef>
            <a:spcAft>
              <a:spcPct val="35000"/>
            </a:spcAft>
            <a:buNone/>
          </a:pPr>
          <a:r>
            <a:rPr lang="es-ES" sz="2100" kern="1200" baseline="0"/>
            <a:t>Puede haber representación sin mandato, como ocurre con los representantes legales y puede haber mandato sin representación.</a:t>
          </a:r>
          <a:endParaRPr lang="en-US" sz="2100" kern="1200"/>
        </a:p>
      </dsp:txBody>
      <dsp:txXfrm>
        <a:off x="1519914" y="3290419"/>
        <a:ext cx="5163460" cy="131594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A317D-86CD-0347-B466-7F0619DED097}">
      <dsp:nvSpPr>
        <dsp:cNvPr id="0" name=""/>
        <dsp:cNvSpPr/>
      </dsp:nvSpPr>
      <dsp:spPr>
        <a:xfrm>
          <a:off x="0" y="310417"/>
          <a:ext cx="6305371" cy="63881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 sz="2800" kern="1200"/>
            <a:t>Atendiendo a la naturaleza del encargo:</a:t>
          </a:r>
          <a:endParaRPr lang="en-US" sz="2800" kern="1200"/>
        </a:p>
      </dsp:txBody>
      <dsp:txXfrm>
        <a:off x="31185" y="341602"/>
        <a:ext cx="6243001" cy="576449"/>
      </dsp:txXfrm>
    </dsp:sp>
    <dsp:sp modelId="{AA3209A7-63E8-E946-BF89-9A337F8241E1}">
      <dsp:nvSpPr>
        <dsp:cNvPr id="0" name=""/>
        <dsp:cNvSpPr/>
      </dsp:nvSpPr>
      <dsp:spPr>
        <a:xfrm>
          <a:off x="0" y="949237"/>
          <a:ext cx="6305371" cy="10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19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s-ES" sz="2200" kern="1200"/>
            <a:t>Civil.</a:t>
          </a:r>
          <a:endParaRPr lang="en-US" sz="2200" kern="1200"/>
        </a:p>
        <a:p>
          <a:pPr marL="228600" lvl="1" indent="-228600" algn="l" defTabSz="977900">
            <a:lnSpc>
              <a:spcPct val="90000"/>
            </a:lnSpc>
            <a:spcBef>
              <a:spcPct val="0"/>
            </a:spcBef>
            <a:spcAft>
              <a:spcPct val="20000"/>
            </a:spcAft>
            <a:buChar char="•"/>
          </a:pPr>
          <a:r>
            <a:rPr lang="es-ES" sz="2200" kern="1200"/>
            <a:t>Comercial.</a:t>
          </a:r>
          <a:endParaRPr lang="en-US" sz="2200" kern="1200"/>
        </a:p>
        <a:p>
          <a:pPr marL="228600" lvl="1" indent="-228600" algn="l" defTabSz="977900">
            <a:lnSpc>
              <a:spcPct val="90000"/>
            </a:lnSpc>
            <a:spcBef>
              <a:spcPct val="0"/>
            </a:spcBef>
            <a:spcAft>
              <a:spcPct val="20000"/>
            </a:spcAft>
            <a:buChar char="•"/>
          </a:pPr>
          <a:r>
            <a:rPr lang="es-ES" sz="2200" kern="1200"/>
            <a:t>Judicial.</a:t>
          </a:r>
          <a:endParaRPr lang="en-US" sz="2200" kern="1200"/>
        </a:p>
      </dsp:txBody>
      <dsp:txXfrm>
        <a:off x="0" y="949237"/>
        <a:ext cx="6305371" cy="1014300"/>
      </dsp:txXfrm>
    </dsp:sp>
    <dsp:sp modelId="{1BBB427C-3F17-AE4B-94A3-F8163B461743}">
      <dsp:nvSpPr>
        <dsp:cNvPr id="0" name=""/>
        <dsp:cNvSpPr/>
      </dsp:nvSpPr>
      <dsp:spPr>
        <a:xfrm>
          <a:off x="0" y="1963537"/>
          <a:ext cx="6305371" cy="638819"/>
        </a:xfrm>
        <a:prstGeom prst="roundRect">
          <a:avLst/>
        </a:prstGeom>
        <a:solidFill>
          <a:schemeClr val="accent5">
            <a:hueOff val="-4219929"/>
            <a:satOff val="14585"/>
            <a:lumOff val="98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 sz="2800" kern="1200"/>
            <a:t>Atendiendo a su extensión:</a:t>
          </a:r>
          <a:endParaRPr lang="en-US" sz="2800" kern="1200"/>
        </a:p>
      </dsp:txBody>
      <dsp:txXfrm>
        <a:off x="31185" y="1994722"/>
        <a:ext cx="6243001" cy="576449"/>
      </dsp:txXfrm>
    </dsp:sp>
    <dsp:sp modelId="{178CC4C9-655A-2745-AF8A-117656295FC5}">
      <dsp:nvSpPr>
        <dsp:cNvPr id="0" name=""/>
        <dsp:cNvSpPr/>
      </dsp:nvSpPr>
      <dsp:spPr>
        <a:xfrm>
          <a:off x="0" y="2602357"/>
          <a:ext cx="6305371" cy="681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019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s-ES" sz="2200" kern="1200"/>
            <a:t>Especial.</a:t>
          </a:r>
          <a:endParaRPr lang="en-US" sz="2200" kern="1200"/>
        </a:p>
        <a:p>
          <a:pPr marL="228600" lvl="1" indent="-228600" algn="l" defTabSz="977900">
            <a:lnSpc>
              <a:spcPct val="90000"/>
            </a:lnSpc>
            <a:spcBef>
              <a:spcPct val="0"/>
            </a:spcBef>
            <a:spcAft>
              <a:spcPct val="20000"/>
            </a:spcAft>
            <a:buChar char="•"/>
          </a:pPr>
          <a:r>
            <a:rPr lang="es-ES" sz="2200" kern="1200"/>
            <a:t>General.</a:t>
          </a:r>
          <a:endParaRPr lang="en-US" sz="2200" kern="1200"/>
        </a:p>
      </dsp:txBody>
      <dsp:txXfrm>
        <a:off x="0" y="2602357"/>
        <a:ext cx="6305371" cy="681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784F0-B9B4-4E76-A951-BB4FAAE39870}">
      <dsp:nvSpPr>
        <dsp:cNvPr id="0" name=""/>
        <dsp:cNvSpPr/>
      </dsp:nvSpPr>
      <dsp:spPr>
        <a:xfrm>
          <a:off x="0" y="1912"/>
          <a:ext cx="6683374" cy="96907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9F1CBF-93FB-40CA-8DD5-47F9D8F64322}">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6B3022-8202-4F41-840B-1FF4E2C4AFE1}">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711200">
            <a:lnSpc>
              <a:spcPct val="90000"/>
            </a:lnSpc>
            <a:spcBef>
              <a:spcPct val="0"/>
            </a:spcBef>
            <a:spcAft>
              <a:spcPct val="35000"/>
            </a:spcAft>
            <a:buNone/>
          </a:pPr>
          <a:r>
            <a:rPr lang="es-CL" sz="1600" kern="1200" baseline="0"/>
            <a:t>Debe constar por escrito.</a:t>
          </a:r>
          <a:endParaRPr lang="en-US" sz="1600" kern="1200"/>
        </a:p>
      </dsp:txBody>
      <dsp:txXfrm>
        <a:off x="1119280" y="1912"/>
        <a:ext cx="5564094" cy="969073"/>
      </dsp:txXfrm>
    </dsp:sp>
    <dsp:sp modelId="{2236B486-B69D-4708-BC89-AC8D0D997BD2}">
      <dsp:nvSpPr>
        <dsp:cNvPr id="0" name=""/>
        <dsp:cNvSpPr/>
      </dsp:nvSpPr>
      <dsp:spPr>
        <a:xfrm>
          <a:off x="0" y="1213254"/>
          <a:ext cx="6683374" cy="96907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1F561F-CE17-461E-9961-C02AFD067A9B}">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A53741-5E06-4B0B-8BCB-79D05325F73C}">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711200">
            <a:lnSpc>
              <a:spcPct val="90000"/>
            </a:lnSpc>
            <a:spcBef>
              <a:spcPct val="0"/>
            </a:spcBef>
            <a:spcAft>
              <a:spcPct val="35000"/>
            </a:spcAft>
            <a:buNone/>
          </a:pPr>
          <a:r>
            <a:rPr lang="es-CL" sz="1600" kern="1200" baseline="0"/>
            <a:t>Que el contrato prometido no sea de aquellos que la ley declare ineficaces.</a:t>
          </a:r>
          <a:endParaRPr lang="en-US" sz="1600" kern="1200"/>
        </a:p>
      </dsp:txBody>
      <dsp:txXfrm>
        <a:off x="1119280" y="1213254"/>
        <a:ext cx="5564094" cy="969073"/>
      </dsp:txXfrm>
    </dsp:sp>
    <dsp:sp modelId="{37A81913-6CE0-4FB7-8227-22172A3F195C}">
      <dsp:nvSpPr>
        <dsp:cNvPr id="0" name=""/>
        <dsp:cNvSpPr/>
      </dsp:nvSpPr>
      <dsp:spPr>
        <a:xfrm>
          <a:off x="0" y="2424596"/>
          <a:ext cx="6683374" cy="96907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F3AC7E-F3D7-4F0F-9EEB-14CE4EDF8BA2}">
      <dsp:nvSpPr>
        <dsp:cNvPr id="0" name=""/>
        <dsp:cNvSpPr/>
      </dsp:nvSpPr>
      <dsp:spPr>
        <a:xfrm>
          <a:off x="293144" y="2642638"/>
          <a:ext cx="532990" cy="5329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D4E6B1-CC7C-4535-9B6B-460AE2A99C77}">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711200">
            <a:lnSpc>
              <a:spcPct val="90000"/>
            </a:lnSpc>
            <a:spcBef>
              <a:spcPct val="0"/>
            </a:spcBef>
            <a:spcAft>
              <a:spcPct val="35000"/>
            </a:spcAft>
            <a:buNone/>
          </a:pPr>
          <a:r>
            <a:rPr lang="es-CL" sz="1600" kern="1200" baseline="0"/>
            <a:t>Que la promesa contenga un plazo o una condición que fije la época de celebración del contrato.</a:t>
          </a:r>
          <a:endParaRPr lang="en-US" sz="1600" kern="1200"/>
        </a:p>
      </dsp:txBody>
      <dsp:txXfrm>
        <a:off x="1119280" y="2424596"/>
        <a:ext cx="5564094" cy="969073"/>
      </dsp:txXfrm>
    </dsp:sp>
    <dsp:sp modelId="{75466AAD-0AA7-49F4-B899-2C302B81FA58}">
      <dsp:nvSpPr>
        <dsp:cNvPr id="0" name=""/>
        <dsp:cNvSpPr/>
      </dsp:nvSpPr>
      <dsp:spPr>
        <a:xfrm>
          <a:off x="0" y="3635939"/>
          <a:ext cx="6683374" cy="96907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EC5255-937E-4674-8B11-961445117647}">
      <dsp:nvSpPr>
        <dsp:cNvPr id="0" name=""/>
        <dsp:cNvSpPr/>
      </dsp:nvSpPr>
      <dsp:spPr>
        <a:xfrm>
          <a:off x="293144" y="3853980"/>
          <a:ext cx="532990" cy="5329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C098F0-BB2E-41A1-8BF0-E549BD9A6991}">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711200">
            <a:lnSpc>
              <a:spcPct val="90000"/>
            </a:lnSpc>
            <a:spcBef>
              <a:spcPct val="0"/>
            </a:spcBef>
            <a:spcAft>
              <a:spcPct val="35000"/>
            </a:spcAft>
            <a:buNone/>
          </a:pPr>
          <a:r>
            <a:rPr lang="es-ES_tradnl" sz="1600" kern="1200" baseline="0"/>
            <a:t>Que en ella se especifique de tal manera el contrato prometido , que sólo falten para que sea perfecto , la tradición de la cosa , o las solemnidades que las leyes prescriban.</a:t>
          </a:r>
          <a:endParaRPr lang="en-US" sz="1600" kern="1200"/>
        </a:p>
      </dsp:txBody>
      <dsp:txXfrm>
        <a:off x="1119280" y="3635939"/>
        <a:ext cx="5564094" cy="96907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5781D-7C28-467B-9504-C4C26842AFC0}">
      <dsp:nvSpPr>
        <dsp:cNvPr id="0" name=""/>
        <dsp:cNvSpPr/>
      </dsp:nvSpPr>
      <dsp:spPr>
        <a:xfrm>
          <a:off x="0" y="562"/>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8EBAD-97BB-4979-940E-C82911B415E7}">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D714A5-EDE1-4DDD-8C41-DAD715D9A26D}">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90000"/>
            </a:lnSpc>
            <a:spcBef>
              <a:spcPct val="0"/>
            </a:spcBef>
            <a:spcAft>
              <a:spcPct val="35000"/>
            </a:spcAft>
            <a:buNone/>
          </a:pPr>
          <a:r>
            <a:rPr lang="es-ES" sz="2500" kern="1200" baseline="0"/>
            <a:t>Por revocación.</a:t>
          </a:r>
          <a:endParaRPr lang="en-US" sz="2500" kern="1200"/>
        </a:p>
      </dsp:txBody>
      <dsp:txXfrm>
        <a:off x="1519914" y="562"/>
        <a:ext cx="5163460" cy="1315942"/>
      </dsp:txXfrm>
    </dsp:sp>
    <dsp:sp modelId="{65C331C7-0205-42FD-A9F9-1E141A1B83A1}">
      <dsp:nvSpPr>
        <dsp:cNvPr id="0" name=""/>
        <dsp:cNvSpPr/>
      </dsp:nvSpPr>
      <dsp:spPr>
        <a:xfrm>
          <a:off x="0" y="1645491"/>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2AF99E-BF81-47AD-B654-140D5C9F2394}">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1B5BDF-1FD4-406E-89EA-0262966B2BAE}">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90000"/>
            </a:lnSpc>
            <a:spcBef>
              <a:spcPct val="0"/>
            </a:spcBef>
            <a:spcAft>
              <a:spcPct val="35000"/>
            </a:spcAft>
            <a:buNone/>
          </a:pPr>
          <a:r>
            <a:rPr lang="es-ES" sz="2500" kern="1200" baseline="0"/>
            <a:t>Por renuncia del mandatario.</a:t>
          </a:r>
          <a:endParaRPr lang="en-US" sz="2500" kern="1200"/>
        </a:p>
      </dsp:txBody>
      <dsp:txXfrm>
        <a:off x="1519914" y="1645491"/>
        <a:ext cx="5163460" cy="1315942"/>
      </dsp:txXfrm>
    </dsp:sp>
    <dsp:sp modelId="{E7D2F18E-0305-4C40-B079-8334B251856B}">
      <dsp:nvSpPr>
        <dsp:cNvPr id="0" name=""/>
        <dsp:cNvSpPr/>
      </dsp:nvSpPr>
      <dsp:spPr>
        <a:xfrm>
          <a:off x="0" y="3290419"/>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39AF46-9E28-464D-8A00-CA6492D51161}">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FAA857-B476-4D7C-B9A9-4AC39E302679}">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90000"/>
            </a:lnSpc>
            <a:spcBef>
              <a:spcPct val="0"/>
            </a:spcBef>
            <a:spcAft>
              <a:spcPct val="35000"/>
            </a:spcAft>
            <a:buNone/>
          </a:pPr>
          <a:r>
            <a:rPr lang="es-ES" sz="2500" kern="1200" baseline="0"/>
            <a:t>Por la muerte del mandante o del mandatario.</a:t>
          </a:r>
          <a:endParaRPr lang="en-US" sz="2500" kern="1200"/>
        </a:p>
      </dsp:txBody>
      <dsp:txXfrm>
        <a:off x="1519914" y="3290419"/>
        <a:ext cx="5163460" cy="131594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85084-A367-4699-98E9-25E153C1C6C2}">
      <dsp:nvSpPr>
        <dsp:cNvPr id="0" name=""/>
        <dsp:cNvSpPr/>
      </dsp:nvSpPr>
      <dsp:spPr>
        <a:xfrm>
          <a:off x="0" y="748625"/>
          <a:ext cx="6683374" cy="13820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5F5ECF-5167-483E-AAF5-3D62C275C54A}">
      <dsp:nvSpPr>
        <dsp:cNvPr id="0" name=""/>
        <dsp:cNvSpPr/>
      </dsp:nvSpPr>
      <dsp:spPr>
        <a:xfrm>
          <a:off x="418078" y="1059592"/>
          <a:ext cx="760142" cy="7601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FF3534-D31C-4488-89CC-35D3704C91E0}">
      <dsp:nvSpPr>
        <dsp:cNvPr id="0" name=""/>
        <dsp:cNvSpPr/>
      </dsp:nvSpPr>
      <dsp:spPr>
        <a:xfrm>
          <a:off x="1596299" y="748625"/>
          <a:ext cx="5087075" cy="1382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70" tIns="146270" rIns="146270" bIns="146270" numCol="1" spcCol="1270" anchor="ctr" anchorCtr="0">
          <a:noAutofit/>
        </a:bodyPr>
        <a:lstStyle/>
        <a:p>
          <a:pPr marL="0" lvl="0" indent="0" algn="l" defTabSz="755650">
            <a:lnSpc>
              <a:spcPct val="90000"/>
            </a:lnSpc>
            <a:spcBef>
              <a:spcPct val="0"/>
            </a:spcBef>
            <a:spcAft>
              <a:spcPct val="35000"/>
            </a:spcAft>
            <a:buNone/>
          </a:pPr>
          <a:r>
            <a:rPr lang="es-ES" sz="1700" kern="1200"/>
            <a:t>Art. 2174:</a:t>
          </a:r>
          <a:endParaRPr lang="en-US" sz="1700" kern="1200"/>
        </a:p>
      </dsp:txBody>
      <dsp:txXfrm>
        <a:off x="1596299" y="748625"/>
        <a:ext cx="5087075" cy="1382077"/>
      </dsp:txXfrm>
    </dsp:sp>
    <dsp:sp modelId="{1A4FB18B-80DE-4532-A36F-F753BA17361E}">
      <dsp:nvSpPr>
        <dsp:cNvPr id="0" name=""/>
        <dsp:cNvSpPr/>
      </dsp:nvSpPr>
      <dsp:spPr>
        <a:xfrm>
          <a:off x="0" y="2476222"/>
          <a:ext cx="6683374" cy="13820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59767-AA0D-47A9-80ED-CDAAB95DB46C}">
      <dsp:nvSpPr>
        <dsp:cNvPr id="0" name=""/>
        <dsp:cNvSpPr/>
      </dsp:nvSpPr>
      <dsp:spPr>
        <a:xfrm>
          <a:off x="418078" y="2787189"/>
          <a:ext cx="760142" cy="7601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12C2B9-416F-4FB7-A51E-D65B12858CCC}">
      <dsp:nvSpPr>
        <dsp:cNvPr id="0" name=""/>
        <dsp:cNvSpPr/>
      </dsp:nvSpPr>
      <dsp:spPr>
        <a:xfrm>
          <a:off x="1596299" y="2476222"/>
          <a:ext cx="5087075" cy="1382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70" tIns="146270" rIns="146270" bIns="146270" numCol="1" spcCol="1270" anchor="ctr" anchorCtr="0">
          <a:noAutofit/>
        </a:bodyPr>
        <a:lstStyle/>
        <a:p>
          <a:pPr marL="0" lvl="0" indent="0" algn="l" defTabSz="755650">
            <a:lnSpc>
              <a:spcPct val="90000"/>
            </a:lnSpc>
            <a:spcBef>
              <a:spcPct val="0"/>
            </a:spcBef>
            <a:spcAft>
              <a:spcPct val="35000"/>
            </a:spcAft>
            <a:buNone/>
          </a:pPr>
          <a:r>
            <a:rPr lang="es-ES" sz="1700" i="1" kern="1200"/>
            <a:t>“El comodato o préstamo de uso es un contrato en que una de las partes entrega a la otra gratuitamente una especie, mueble o raíz, para que haga uso de ella, y con cargo de restituir la misma especie después de terminado el uso”</a:t>
          </a:r>
          <a:endParaRPr lang="en-US" sz="1700" kern="1200"/>
        </a:p>
      </dsp:txBody>
      <dsp:txXfrm>
        <a:off x="1596299" y="2476222"/>
        <a:ext cx="5087075" cy="138207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CF222-7A89-1145-8BEB-DB87A3E0DEDD}">
      <dsp:nvSpPr>
        <dsp:cNvPr id="0" name=""/>
        <dsp:cNvSpPr/>
      </dsp:nvSpPr>
      <dsp:spPr>
        <a:xfrm>
          <a:off x="1119694" y="1514"/>
          <a:ext cx="2138174" cy="12829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Es un contrato real.</a:t>
          </a:r>
          <a:endParaRPr lang="en-US" sz="2100" kern="1200"/>
        </a:p>
      </dsp:txBody>
      <dsp:txXfrm>
        <a:off x="1157269" y="39089"/>
        <a:ext cx="2063024" cy="1207754"/>
      </dsp:txXfrm>
    </dsp:sp>
    <dsp:sp modelId="{765FCF6C-9FE9-C947-9B92-65A6641AD0EA}">
      <dsp:nvSpPr>
        <dsp:cNvPr id="0" name=""/>
        <dsp:cNvSpPr/>
      </dsp:nvSpPr>
      <dsp:spPr>
        <a:xfrm>
          <a:off x="3446028" y="377832"/>
          <a:ext cx="453292" cy="530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3446028" y="483885"/>
        <a:ext cx="317304" cy="318161"/>
      </dsp:txXfrm>
    </dsp:sp>
    <dsp:sp modelId="{78EE9265-62CC-7743-8E6B-295EEEADC59E}">
      <dsp:nvSpPr>
        <dsp:cNvPr id="0" name=""/>
        <dsp:cNvSpPr/>
      </dsp:nvSpPr>
      <dsp:spPr>
        <a:xfrm>
          <a:off x="4113138" y="1514"/>
          <a:ext cx="2138174" cy="12829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El comodato sólo es un titulo de mera tenencia.</a:t>
          </a:r>
          <a:endParaRPr lang="en-US" sz="2100" kern="1200"/>
        </a:p>
      </dsp:txBody>
      <dsp:txXfrm>
        <a:off x="4150713" y="39089"/>
        <a:ext cx="2063024" cy="1207754"/>
      </dsp:txXfrm>
    </dsp:sp>
    <dsp:sp modelId="{6975C07D-BED2-FA49-9ED9-DC61E85DB969}">
      <dsp:nvSpPr>
        <dsp:cNvPr id="0" name=""/>
        <dsp:cNvSpPr/>
      </dsp:nvSpPr>
      <dsp:spPr>
        <a:xfrm>
          <a:off x="6439472" y="377832"/>
          <a:ext cx="453292" cy="530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439472" y="483885"/>
        <a:ext cx="317304" cy="318161"/>
      </dsp:txXfrm>
    </dsp:sp>
    <dsp:sp modelId="{E51F0028-7DDF-CB4C-BFC3-E450207C4743}">
      <dsp:nvSpPr>
        <dsp:cNvPr id="0" name=""/>
        <dsp:cNvSpPr/>
      </dsp:nvSpPr>
      <dsp:spPr>
        <a:xfrm>
          <a:off x="7106582" y="1514"/>
          <a:ext cx="2138174" cy="12829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Es un contrato gratuito.</a:t>
          </a:r>
          <a:endParaRPr lang="en-US" sz="2100" kern="1200"/>
        </a:p>
      </dsp:txBody>
      <dsp:txXfrm>
        <a:off x="7144157" y="39089"/>
        <a:ext cx="2063024" cy="1207754"/>
      </dsp:txXfrm>
    </dsp:sp>
    <dsp:sp modelId="{C3601DD1-5C07-5946-A9B9-EAB323792042}">
      <dsp:nvSpPr>
        <dsp:cNvPr id="0" name=""/>
        <dsp:cNvSpPr/>
      </dsp:nvSpPr>
      <dsp:spPr>
        <a:xfrm rot="5400000">
          <a:off x="7949023" y="1434090"/>
          <a:ext cx="453292" cy="530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5400000">
        <a:off x="8016589" y="1472577"/>
        <a:ext cx="318161" cy="317304"/>
      </dsp:txXfrm>
    </dsp:sp>
    <dsp:sp modelId="{C419AE03-E419-3646-98D0-59F1883839D6}">
      <dsp:nvSpPr>
        <dsp:cNvPr id="0" name=""/>
        <dsp:cNvSpPr/>
      </dsp:nvSpPr>
      <dsp:spPr>
        <a:xfrm>
          <a:off x="7106582" y="2139688"/>
          <a:ext cx="2138174" cy="12829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Es un contrato unilateral.</a:t>
          </a:r>
          <a:endParaRPr lang="en-US" sz="2100" kern="1200"/>
        </a:p>
      </dsp:txBody>
      <dsp:txXfrm>
        <a:off x="7144157" y="2177263"/>
        <a:ext cx="2063024" cy="1207754"/>
      </dsp:txXfrm>
    </dsp:sp>
    <dsp:sp modelId="{C8283112-2EF1-1B4C-8E4D-D22C2184FEA7}">
      <dsp:nvSpPr>
        <dsp:cNvPr id="0" name=""/>
        <dsp:cNvSpPr/>
      </dsp:nvSpPr>
      <dsp:spPr>
        <a:xfrm rot="10800000">
          <a:off x="6465130" y="2516007"/>
          <a:ext cx="453292" cy="5302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rot="10800000">
        <a:off x="6601118" y="2622060"/>
        <a:ext cx="317304" cy="318161"/>
      </dsp:txXfrm>
    </dsp:sp>
    <dsp:sp modelId="{872BFA81-17F1-1C4D-9C53-485D545745F6}">
      <dsp:nvSpPr>
        <dsp:cNvPr id="0" name=""/>
        <dsp:cNvSpPr/>
      </dsp:nvSpPr>
      <dsp:spPr>
        <a:xfrm>
          <a:off x="4113138" y="2139688"/>
          <a:ext cx="2138174" cy="12829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kern="1200"/>
            <a:t>Puede recaer sobre bienes muebles o inmuebles.</a:t>
          </a:r>
          <a:endParaRPr lang="en-US" sz="2100" kern="1200"/>
        </a:p>
      </dsp:txBody>
      <dsp:txXfrm>
        <a:off x="4150713" y="2177263"/>
        <a:ext cx="2063024" cy="120775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83371-9FD3-8C49-B324-5D15325B01D0}">
      <dsp:nvSpPr>
        <dsp:cNvPr id="0" name=""/>
        <dsp:cNvSpPr/>
      </dsp:nvSpPr>
      <dsp:spPr>
        <a:xfrm>
          <a:off x="0" y="37356"/>
          <a:ext cx="10364452" cy="11179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s-ES" sz="4900" kern="1200"/>
            <a:t>Obligaciones del comodatario:</a:t>
          </a:r>
          <a:endParaRPr lang="en-US" sz="4900" kern="1200"/>
        </a:p>
      </dsp:txBody>
      <dsp:txXfrm>
        <a:off x="54573" y="91929"/>
        <a:ext cx="10255306" cy="1008789"/>
      </dsp:txXfrm>
    </dsp:sp>
    <dsp:sp modelId="{01D2F556-C36B-EE4A-B471-0F653E9C834B}">
      <dsp:nvSpPr>
        <dsp:cNvPr id="0" name=""/>
        <dsp:cNvSpPr/>
      </dsp:nvSpPr>
      <dsp:spPr>
        <a:xfrm>
          <a:off x="0" y="1155291"/>
          <a:ext cx="10364452" cy="2231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71" tIns="62230" rIns="348488" bIns="62230" numCol="1" spcCol="1270" anchor="t" anchorCtr="0">
          <a:noAutofit/>
        </a:bodyPr>
        <a:lstStyle/>
        <a:p>
          <a:pPr marL="285750" lvl="1" indent="-285750" algn="l" defTabSz="1689100">
            <a:lnSpc>
              <a:spcPct val="90000"/>
            </a:lnSpc>
            <a:spcBef>
              <a:spcPct val="0"/>
            </a:spcBef>
            <a:spcAft>
              <a:spcPct val="20000"/>
            </a:spcAft>
            <a:buChar char="•"/>
          </a:pPr>
          <a:r>
            <a:rPr lang="es-ES" sz="3800" kern="1200"/>
            <a:t>Usar la cosa de acuerdo a los términos expresos o tácitos de la convención.</a:t>
          </a:r>
          <a:endParaRPr lang="en-US" sz="3800" kern="1200"/>
        </a:p>
        <a:p>
          <a:pPr marL="285750" lvl="1" indent="-285750" algn="l" defTabSz="1689100">
            <a:lnSpc>
              <a:spcPct val="90000"/>
            </a:lnSpc>
            <a:spcBef>
              <a:spcPct val="0"/>
            </a:spcBef>
            <a:spcAft>
              <a:spcPct val="20000"/>
            </a:spcAft>
            <a:buChar char="•"/>
          </a:pPr>
          <a:r>
            <a:rPr lang="es-ES" sz="3800" kern="1200"/>
            <a:t>Cuidar la cosa.</a:t>
          </a:r>
          <a:endParaRPr lang="en-US" sz="3800" kern="1200"/>
        </a:p>
        <a:p>
          <a:pPr marL="285750" lvl="1" indent="-285750" algn="l" defTabSz="1689100">
            <a:lnSpc>
              <a:spcPct val="90000"/>
            </a:lnSpc>
            <a:spcBef>
              <a:spcPct val="0"/>
            </a:spcBef>
            <a:spcAft>
              <a:spcPct val="20000"/>
            </a:spcAft>
            <a:buChar char="•"/>
          </a:pPr>
          <a:r>
            <a:rPr lang="es-ES" sz="3800" kern="1200"/>
            <a:t>Restituir la cosa. (obligación principal)</a:t>
          </a:r>
          <a:endParaRPr lang="en-US" sz="3800" kern="1200"/>
        </a:p>
      </dsp:txBody>
      <dsp:txXfrm>
        <a:off x="0" y="1155291"/>
        <a:ext cx="10364452" cy="223146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BEDC5-F35B-BF40-BF45-D21C4D5760ED}">
      <dsp:nvSpPr>
        <dsp:cNvPr id="0" name=""/>
        <dsp:cNvSpPr/>
      </dsp:nvSpPr>
      <dsp:spPr>
        <a:xfrm>
          <a:off x="0" y="2532365"/>
          <a:ext cx="4396339" cy="166150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ES" sz="2100" kern="1200" baseline="0"/>
            <a:t>El comodato toma el título de precario si el comodante se reserva la facultad de pedir la restitución de la cosa prestada en cualquier tiempo.</a:t>
          </a:r>
          <a:endParaRPr lang="en-US" sz="2100" kern="1200"/>
        </a:p>
      </dsp:txBody>
      <dsp:txXfrm>
        <a:off x="0" y="2532365"/>
        <a:ext cx="4396339" cy="1661505"/>
      </dsp:txXfrm>
    </dsp:sp>
    <dsp:sp modelId="{9FB9613C-CA76-EA4D-802F-35DE155BB092}">
      <dsp:nvSpPr>
        <dsp:cNvPr id="0" name=""/>
        <dsp:cNvSpPr/>
      </dsp:nvSpPr>
      <dsp:spPr>
        <a:xfrm rot="10800000">
          <a:off x="0" y="1891"/>
          <a:ext cx="4396339" cy="2555395"/>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ES" sz="2100" kern="1200" baseline="0"/>
            <a:t>EL COMODATO PRECARIO:</a:t>
          </a:r>
          <a:endParaRPr lang="en-US" sz="2100" kern="1200"/>
        </a:p>
      </dsp:txBody>
      <dsp:txXfrm rot="10800000">
        <a:off x="0" y="1891"/>
        <a:ext cx="4396339" cy="166041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848A63-0EA2-974B-9F84-0190D1B538CC}">
      <dsp:nvSpPr>
        <dsp:cNvPr id="0" name=""/>
        <dsp:cNvSpPr/>
      </dsp:nvSpPr>
      <dsp:spPr>
        <a:xfrm>
          <a:off x="1428" y="1067200"/>
          <a:ext cx="3045340" cy="3050396"/>
        </a:xfrm>
        <a:prstGeom prst="roundRect">
          <a:avLst>
            <a:gd name="adj" fmla="val 10000"/>
          </a:avLst>
        </a:prstGeom>
        <a:gradFill rotWithShape="0">
          <a:gsLst>
            <a:gs pos="0">
              <a:schemeClr val="accent5">
                <a:hueOff val="0"/>
                <a:satOff val="0"/>
                <a:lumOff val="0"/>
                <a:alphaOff val="0"/>
                <a:tint val="94000"/>
                <a:satMod val="100000"/>
                <a:lumMod val="108000"/>
              </a:schemeClr>
            </a:gs>
            <a:gs pos="50000">
              <a:schemeClr val="accent5">
                <a:hueOff val="0"/>
                <a:satOff val="0"/>
                <a:lumOff val="0"/>
                <a:alphaOff val="0"/>
                <a:tint val="98000"/>
                <a:shade val="100000"/>
                <a:satMod val="100000"/>
                <a:lumMod val="100000"/>
              </a:schemeClr>
            </a:gs>
            <a:gs pos="100000">
              <a:schemeClr val="accent5">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baseline="0" dirty="0"/>
            <a:t>Es un contrato de arrendamiento con opción de compraventa. Durante el plazo de dicho contrato se paga un arriendo mensual y se realiza un ahorro programado, que permita financiar el valor total de la vivienda, una vez que se cumpla el plazo de dicho acuerdo.</a:t>
          </a:r>
          <a:endParaRPr lang="en-US" sz="1800" kern="1200" dirty="0"/>
        </a:p>
      </dsp:txBody>
      <dsp:txXfrm>
        <a:off x="90623" y="1156395"/>
        <a:ext cx="2866950" cy="2872006"/>
      </dsp:txXfrm>
    </dsp:sp>
    <dsp:sp modelId="{C97C60FA-C3C0-2B4B-AEE5-D304A9CBB699}">
      <dsp:nvSpPr>
        <dsp:cNvPr id="0" name=""/>
        <dsp:cNvSpPr/>
      </dsp:nvSpPr>
      <dsp:spPr>
        <a:xfrm>
          <a:off x="3351302" y="2214776"/>
          <a:ext cx="645612" cy="755244"/>
        </a:xfrm>
        <a:prstGeom prst="rightArrow">
          <a:avLst>
            <a:gd name="adj1" fmla="val 60000"/>
            <a:gd name="adj2" fmla="val 50000"/>
          </a:avLst>
        </a:prstGeom>
        <a:gradFill rotWithShape="0">
          <a:gsLst>
            <a:gs pos="0">
              <a:schemeClr val="accent5">
                <a:hueOff val="0"/>
                <a:satOff val="0"/>
                <a:lumOff val="0"/>
                <a:alphaOff val="0"/>
                <a:tint val="94000"/>
                <a:satMod val="100000"/>
                <a:lumMod val="108000"/>
              </a:schemeClr>
            </a:gs>
            <a:gs pos="50000">
              <a:schemeClr val="accent5">
                <a:hueOff val="0"/>
                <a:satOff val="0"/>
                <a:lumOff val="0"/>
                <a:alphaOff val="0"/>
                <a:tint val="98000"/>
                <a:shade val="100000"/>
                <a:satMod val="100000"/>
                <a:lumMod val="100000"/>
              </a:schemeClr>
            </a:gs>
            <a:gs pos="100000">
              <a:schemeClr val="accent5">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51302" y="2365825"/>
        <a:ext cx="451928" cy="453146"/>
      </dsp:txXfrm>
    </dsp:sp>
    <dsp:sp modelId="{73DD3C11-565A-164A-A386-23927B31FA9E}">
      <dsp:nvSpPr>
        <dsp:cNvPr id="0" name=""/>
        <dsp:cNvSpPr/>
      </dsp:nvSpPr>
      <dsp:spPr>
        <a:xfrm>
          <a:off x="4264904" y="1067200"/>
          <a:ext cx="3045340" cy="3050396"/>
        </a:xfrm>
        <a:prstGeom prst="roundRect">
          <a:avLst>
            <a:gd name="adj" fmla="val 10000"/>
          </a:avLst>
        </a:prstGeom>
        <a:gradFill rotWithShape="0">
          <a:gsLst>
            <a:gs pos="0">
              <a:schemeClr val="accent5">
                <a:hueOff val="-4219929"/>
                <a:satOff val="14585"/>
                <a:lumOff val="9804"/>
                <a:alphaOff val="0"/>
                <a:tint val="94000"/>
                <a:satMod val="100000"/>
                <a:lumMod val="108000"/>
              </a:schemeClr>
            </a:gs>
            <a:gs pos="50000">
              <a:schemeClr val="accent5">
                <a:hueOff val="-4219929"/>
                <a:satOff val="14585"/>
                <a:lumOff val="9804"/>
                <a:alphaOff val="0"/>
                <a:tint val="98000"/>
                <a:shade val="100000"/>
                <a:satMod val="100000"/>
                <a:lumMod val="100000"/>
              </a:schemeClr>
            </a:gs>
            <a:gs pos="100000">
              <a:schemeClr val="accent5">
                <a:hueOff val="-4219929"/>
                <a:satOff val="14585"/>
                <a:lumOff val="9804"/>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baseline="0" dirty="0"/>
            <a:t>La propiedad no se inscribe a nombre del interesado hasta haber éste cancelado la última cuota, que es la de compraventa. Hasta ese momento se trata de un simple arrendamiento. Para acceder a este tipo de financiamiento, la vivienda debe estar acogida al DFL2 y su precio no debe ser inferior a 500UF.</a:t>
          </a:r>
          <a:endParaRPr lang="en-US" sz="1800" kern="1200" dirty="0"/>
        </a:p>
      </dsp:txBody>
      <dsp:txXfrm>
        <a:off x="4354099" y="1156395"/>
        <a:ext cx="2866950" cy="287200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90EB7-7A9F-4479-AF57-2709F4C652F9}">
      <dsp:nvSpPr>
        <dsp:cNvPr id="0" name=""/>
        <dsp:cNvSpPr/>
      </dsp:nvSpPr>
      <dsp:spPr>
        <a:xfrm>
          <a:off x="0" y="5427"/>
          <a:ext cx="8318501" cy="9401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D60C80-2DE6-42CC-8971-4B2C3D498BEE}">
      <dsp:nvSpPr>
        <dsp:cNvPr id="0" name=""/>
        <dsp:cNvSpPr/>
      </dsp:nvSpPr>
      <dsp:spPr>
        <a:xfrm>
          <a:off x="284388" y="216956"/>
          <a:ext cx="517574" cy="5170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092A1-04B8-4D47-AF62-F06B0630FDBD}">
      <dsp:nvSpPr>
        <dsp:cNvPr id="0" name=""/>
        <dsp:cNvSpPr/>
      </dsp:nvSpPr>
      <dsp:spPr>
        <a:xfrm>
          <a:off x="1086351" y="5427"/>
          <a:ext cx="7053677" cy="126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99" tIns="133699" rIns="133699" bIns="133699" numCol="1" spcCol="1270" anchor="ctr" anchorCtr="0">
          <a:noAutofit/>
        </a:bodyPr>
        <a:lstStyle/>
        <a:p>
          <a:pPr marL="0" lvl="0" indent="0" algn="l" defTabSz="711200">
            <a:lnSpc>
              <a:spcPct val="100000"/>
            </a:lnSpc>
            <a:spcBef>
              <a:spcPct val="0"/>
            </a:spcBef>
            <a:spcAft>
              <a:spcPct val="35000"/>
            </a:spcAft>
            <a:buNone/>
          </a:pPr>
          <a:r>
            <a:rPr lang="es-ES" sz="1600" u="sng" kern="1200" baseline="0"/>
            <a:t>Leasing Mobiliario</a:t>
          </a:r>
          <a:r>
            <a:rPr lang="es-ES" sz="1600" kern="1200" baseline="0"/>
            <a:t>: Se financian bienes de equipo, informática, vehículos u otros.</a:t>
          </a:r>
          <a:endParaRPr lang="en-US" sz="1600" kern="1200"/>
        </a:p>
      </dsp:txBody>
      <dsp:txXfrm>
        <a:off x="1086351" y="5427"/>
        <a:ext cx="7053677" cy="1263294"/>
      </dsp:txXfrm>
    </dsp:sp>
    <dsp:sp modelId="{62C4B108-675D-4D15-85C6-FBE45CCFE4FE}">
      <dsp:nvSpPr>
        <dsp:cNvPr id="0" name=""/>
        <dsp:cNvSpPr/>
      </dsp:nvSpPr>
      <dsp:spPr>
        <a:xfrm>
          <a:off x="0" y="1584546"/>
          <a:ext cx="8318501" cy="9401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56776F-25D7-4371-A86F-73557A969647}">
      <dsp:nvSpPr>
        <dsp:cNvPr id="0" name=""/>
        <dsp:cNvSpPr/>
      </dsp:nvSpPr>
      <dsp:spPr>
        <a:xfrm>
          <a:off x="284388" y="1796074"/>
          <a:ext cx="517574" cy="5170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302AEF-20F9-4469-9565-25EE49EEA9C1}">
      <dsp:nvSpPr>
        <dsp:cNvPr id="0" name=""/>
        <dsp:cNvSpPr/>
      </dsp:nvSpPr>
      <dsp:spPr>
        <a:xfrm>
          <a:off x="1086351" y="1584546"/>
          <a:ext cx="7053677" cy="126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99" tIns="133699" rIns="133699" bIns="133699" numCol="1" spcCol="1270" anchor="ctr" anchorCtr="0">
          <a:noAutofit/>
        </a:bodyPr>
        <a:lstStyle/>
        <a:p>
          <a:pPr marL="0" lvl="0" indent="0" algn="l" defTabSz="711200">
            <a:lnSpc>
              <a:spcPct val="100000"/>
            </a:lnSpc>
            <a:spcBef>
              <a:spcPct val="0"/>
            </a:spcBef>
            <a:spcAft>
              <a:spcPct val="35000"/>
            </a:spcAft>
            <a:buNone/>
          </a:pPr>
          <a:r>
            <a:rPr lang="es-ES" sz="1600" u="sng" kern="1200" baseline="0" dirty="0"/>
            <a:t>Leasing Inmobiliario</a:t>
          </a:r>
          <a:r>
            <a:rPr lang="es-ES" sz="1600" kern="1200" baseline="0" dirty="0"/>
            <a:t>: Se financian inmuebles ya construidos que deben afectarse a una actividad empresarial o profesional.</a:t>
          </a:r>
          <a:endParaRPr lang="en-US" sz="1600" kern="1200" dirty="0"/>
        </a:p>
      </dsp:txBody>
      <dsp:txXfrm>
        <a:off x="1086351" y="1584546"/>
        <a:ext cx="7053677" cy="1263294"/>
      </dsp:txXfrm>
    </dsp:sp>
    <dsp:sp modelId="{552DAC40-85C9-4677-B6EC-40BF2F80BE54}">
      <dsp:nvSpPr>
        <dsp:cNvPr id="0" name=""/>
        <dsp:cNvSpPr/>
      </dsp:nvSpPr>
      <dsp:spPr>
        <a:xfrm>
          <a:off x="0" y="3163664"/>
          <a:ext cx="8318501" cy="9401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70EB19-EE4F-488B-8BB5-C2FE6DA44E7C}">
      <dsp:nvSpPr>
        <dsp:cNvPr id="0" name=""/>
        <dsp:cNvSpPr/>
      </dsp:nvSpPr>
      <dsp:spPr>
        <a:xfrm>
          <a:off x="284388" y="3375192"/>
          <a:ext cx="517574" cy="5170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D00344-2CD0-4220-9185-78865860302A}">
      <dsp:nvSpPr>
        <dsp:cNvPr id="0" name=""/>
        <dsp:cNvSpPr/>
      </dsp:nvSpPr>
      <dsp:spPr>
        <a:xfrm>
          <a:off x="1086351" y="3163664"/>
          <a:ext cx="7053677" cy="126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99" tIns="133699" rIns="133699" bIns="133699" numCol="1" spcCol="1270" anchor="ctr" anchorCtr="0">
          <a:noAutofit/>
        </a:bodyPr>
        <a:lstStyle/>
        <a:p>
          <a:pPr marL="0" lvl="0" indent="0" algn="l" defTabSz="711200">
            <a:lnSpc>
              <a:spcPct val="100000"/>
            </a:lnSpc>
            <a:spcBef>
              <a:spcPct val="0"/>
            </a:spcBef>
            <a:spcAft>
              <a:spcPct val="35000"/>
            </a:spcAft>
            <a:buNone/>
          </a:pPr>
          <a:r>
            <a:rPr lang="es-ES" sz="1600" u="sng" kern="1200" baseline="0"/>
            <a:t>Leasing de inmueble acabado</a:t>
          </a:r>
          <a:r>
            <a:rPr lang="es-ES" sz="1600" kern="1200" baseline="0"/>
            <a:t>: La compañía de leasing adquiere el inmueble, y lo inscribe a su nombre junto con la opción de compra del cliente.</a:t>
          </a:r>
          <a:endParaRPr lang="en-US" sz="1600" kern="1200"/>
        </a:p>
      </dsp:txBody>
      <dsp:txXfrm>
        <a:off x="1086351" y="3163664"/>
        <a:ext cx="7053677" cy="1263294"/>
      </dsp:txXfrm>
    </dsp:sp>
    <dsp:sp modelId="{4D24AA0A-6A3B-4161-A12F-DFADF5B5181F}">
      <dsp:nvSpPr>
        <dsp:cNvPr id="0" name=""/>
        <dsp:cNvSpPr/>
      </dsp:nvSpPr>
      <dsp:spPr>
        <a:xfrm>
          <a:off x="0" y="4742782"/>
          <a:ext cx="8318501" cy="9401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681ABD-263F-4E81-8C32-D5E292B2F1E5}">
      <dsp:nvSpPr>
        <dsp:cNvPr id="0" name=""/>
        <dsp:cNvSpPr/>
      </dsp:nvSpPr>
      <dsp:spPr>
        <a:xfrm>
          <a:off x="284666" y="4954310"/>
          <a:ext cx="517574" cy="5170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1A005B-F201-4ED8-981F-8F5E116E9E65}">
      <dsp:nvSpPr>
        <dsp:cNvPr id="0" name=""/>
        <dsp:cNvSpPr/>
      </dsp:nvSpPr>
      <dsp:spPr>
        <a:xfrm>
          <a:off x="1086907" y="4742782"/>
          <a:ext cx="6857969" cy="126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699" tIns="133699" rIns="133699" bIns="133699" numCol="1" spcCol="1270" anchor="ctr" anchorCtr="0">
          <a:noAutofit/>
        </a:bodyPr>
        <a:lstStyle/>
        <a:p>
          <a:pPr marL="0" lvl="0" indent="0" algn="l" defTabSz="711200">
            <a:lnSpc>
              <a:spcPct val="100000"/>
            </a:lnSpc>
            <a:spcBef>
              <a:spcPct val="0"/>
            </a:spcBef>
            <a:spcAft>
              <a:spcPct val="35000"/>
            </a:spcAft>
            <a:buNone/>
          </a:pPr>
          <a:r>
            <a:rPr lang="es-ES" sz="1600" u="sng" kern="1200" baseline="0" dirty="0" err="1"/>
            <a:t>Lease</a:t>
          </a:r>
          <a:r>
            <a:rPr lang="es-ES" sz="1600" u="sng" kern="1200" baseline="0" dirty="0"/>
            <a:t> Back</a:t>
          </a:r>
          <a:r>
            <a:rPr lang="es-ES" sz="1600" kern="1200" baseline="0" dirty="0"/>
            <a:t>: Consiste en una operación mediante la cual una empresa vende bienes muebles o inmuebles de su activo fijo a una compañía de leasing, la que le paga el precio, manteniendo aquélla el uso de los bienes, ahora en el carácter de arrendataria de ellos, por lo que paga una renta de arrendamiento convenida, al termino del contrato, o antes, el cliente puede recomprar sus bienes</a:t>
          </a:r>
          <a:endParaRPr lang="en-US" sz="1600" kern="1200" dirty="0"/>
        </a:p>
      </dsp:txBody>
      <dsp:txXfrm>
        <a:off x="1086907" y="4742782"/>
        <a:ext cx="6857969" cy="126329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53574-01CE-42D6-9B7B-DDF7ABFFDE2D}">
      <dsp:nvSpPr>
        <dsp:cNvPr id="0" name=""/>
        <dsp:cNvSpPr/>
      </dsp:nvSpPr>
      <dsp:spPr>
        <a:xfrm>
          <a:off x="0" y="748625"/>
          <a:ext cx="6683374" cy="138207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F8320-0D3D-4D0C-B0B9-A1DDF4AD75C3}">
      <dsp:nvSpPr>
        <dsp:cNvPr id="0" name=""/>
        <dsp:cNvSpPr/>
      </dsp:nvSpPr>
      <dsp:spPr>
        <a:xfrm>
          <a:off x="418078" y="1059592"/>
          <a:ext cx="760142" cy="7601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82E844-B29B-4709-8D02-6C310C759EEB}">
      <dsp:nvSpPr>
        <dsp:cNvPr id="0" name=""/>
        <dsp:cNvSpPr/>
      </dsp:nvSpPr>
      <dsp:spPr>
        <a:xfrm>
          <a:off x="1596299" y="748625"/>
          <a:ext cx="5087075" cy="1382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70" tIns="146270" rIns="146270" bIns="146270" numCol="1" spcCol="1270" anchor="ctr" anchorCtr="0">
          <a:noAutofit/>
        </a:bodyPr>
        <a:lstStyle/>
        <a:p>
          <a:pPr marL="0" lvl="0" indent="0" algn="l" defTabSz="755650">
            <a:lnSpc>
              <a:spcPct val="90000"/>
            </a:lnSpc>
            <a:spcBef>
              <a:spcPct val="0"/>
            </a:spcBef>
            <a:spcAft>
              <a:spcPct val="35000"/>
            </a:spcAft>
            <a:buNone/>
          </a:pPr>
          <a:r>
            <a:rPr lang="es-ES" sz="1700" kern="1200"/>
            <a:t>Los contratos de leasing sobre inmuebles que se celebren a partir del </a:t>
          </a:r>
          <a:r>
            <a:rPr lang="es-ES" sz="1700" u="sng" kern="1200"/>
            <a:t>1 de enero de 2016 </a:t>
          </a:r>
          <a:r>
            <a:rPr lang="es-ES" sz="1700" kern="1200"/>
            <a:t>deben pagar IVA, en la medida que el arrendador sea considerado como habitual respecto de la celebración de contratos de leasing.</a:t>
          </a:r>
          <a:endParaRPr lang="en-US" sz="1700" kern="1200"/>
        </a:p>
      </dsp:txBody>
      <dsp:txXfrm>
        <a:off x="1596299" y="748625"/>
        <a:ext cx="5087075" cy="1382077"/>
      </dsp:txXfrm>
    </dsp:sp>
    <dsp:sp modelId="{D72A618B-C5AA-4E7F-9535-E32C30312E4D}">
      <dsp:nvSpPr>
        <dsp:cNvPr id="0" name=""/>
        <dsp:cNvSpPr/>
      </dsp:nvSpPr>
      <dsp:spPr>
        <a:xfrm>
          <a:off x="0" y="2476222"/>
          <a:ext cx="6683374" cy="138207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731446-7FBA-433D-BFFC-556FA32C9E6A}">
      <dsp:nvSpPr>
        <dsp:cNvPr id="0" name=""/>
        <dsp:cNvSpPr/>
      </dsp:nvSpPr>
      <dsp:spPr>
        <a:xfrm>
          <a:off x="418078" y="2787189"/>
          <a:ext cx="760142" cy="7601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397E19-0FBE-4807-BEC4-778125BB6D5F}">
      <dsp:nvSpPr>
        <dsp:cNvPr id="0" name=""/>
        <dsp:cNvSpPr/>
      </dsp:nvSpPr>
      <dsp:spPr>
        <a:xfrm>
          <a:off x="1596299" y="2476222"/>
          <a:ext cx="5087075" cy="1382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70" tIns="146270" rIns="146270" bIns="146270" numCol="1" spcCol="1270" anchor="ctr" anchorCtr="0">
          <a:noAutofit/>
        </a:bodyPr>
        <a:lstStyle/>
        <a:p>
          <a:pPr marL="0" lvl="0" indent="0" algn="l" defTabSz="755650">
            <a:lnSpc>
              <a:spcPct val="90000"/>
            </a:lnSpc>
            <a:spcBef>
              <a:spcPct val="0"/>
            </a:spcBef>
            <a:spcAft>
              <a:spcPct val="35000"/>
            </a:spcAft>
            <a:buNone/>
          </a:pPr>
          <a:r>
            <a:rPr lang="es-ES" sz="1700" kern="1200"/>
            <a:t>Es decir, debe tratarse de una persona que adquirió con el </a:t>
          </a:r>
          <a:r>
            <a:rPr lang="es-ES" sz="1700" u="sng" kern="1200"/>
            <a:t>ánimo de posteriormente arrendar vía Leasing el inmueble </a:t>
          </a:r>
          <a:r>
            <a:rPr lang="es-ES" sz="1700" kern="1200"/>
            <a:t>o, en general, </a:t>
          </a:r>
          <a:r>
            <a:rPr lang="es-ES" sz="1700" u="sng" kern="1200"/>
            <a:t>una persona que se dedique habitualmente a celebrar este tipo de contratos, como bancos, empresas de leasing, aseguradoras</a:t>
          </a:r>
          <a:r>
            <a:rPr lang="es-ES" sz="1700" kern="1200"/>
            <a:t>, etc.</a:t>
          </a:r>
          <a:endParaRPr lang="en-US" sz="1700" kern="1200"/>
        </a:p>
      </dsp:txBody>
      <dsp:txXfrm>
        <a:off x="1596299" y="2476222"/>
        <a:ext cx="5087075" cy="13820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0FE86-B1E4-C248-8D81-948A6AEEC91B}">
      <dsp:nvSpPr>
        <dsp:cNvPr id="0" name=""/>
        <dsp:cNvSpPr/>
      </dsp:nvSpPr>
      <dsp:spPr>
        <a:xfrm>
          <a:off x="0" y="0"/>
          <a:ext cx="8970300" cy="156065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a:t>Los contratos de Leasing celebrados con anterioridad al 1 de enero de 2016 y que no tenían IVA se mantendrán exentos de este impuesto hasta que finalice el contrato, independientemente de cuándo ocurra esto.</a:t>
          </a:r>
          <a:endParaRPr lang="en-US" sz="2100" kern="1200"/>
        </a:p>
      </dsp:txBody>
      <dsp:txXfrm>
        <a:off x="45710" y="45710"/>
        <a:ext cx="7286228" cy="1469238"/>
      </dsp:txXfrm>
    </dsp:sp>
    <dsp:sp modelId="{53272371-BEB8-4D4E-97FD-D3CE34F56455}">
      <dsp:nvSpPr>
        <dsp:cNvPr id="0" name=""/>
        <dsp:cNvSpPr/>
      </dsp:nvSpPr>
      <dsp:spPr>
        <a:xfrm>
          <a:off x="791497" y="1820768"/>
          <a:ext cx="8970300" cy="1560658"/>
        </a:xfrm>
        <a:prstGeom prst="roundRect">
          <a:avLst>
            <a:gd name="adj" fmla="val 10000"/>
          </a:avLst>
        </a:prstGeom>
        <a:solidFill>
          <a:schemeClr val="accent3">
            <a:hueOff val="-3786679"/>
            <a:satOff val="14463"/>
            <a:lumOff val="107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dirty="0"/>
            <a:t>Si se celebra un contrato de Leasing antes que transcurra 1 año desde la adquisición o construcción de la vivienda, la Ley presume que existe habitualidad, por tanto deberá aplicarse IVA al contrato, salvo que el arrendador demuestre que no existe habitualidad.</a:t>
          </a:r>
          <a:endParaRPr lang="en-US" sz="2100" kern="1200" dirty="0"/>
        </a:p>
      </dsp:txBody>
      <dsp:txXfrm>
        <a:off x="837207" y="1866478"/>
        <a:ext cx="7072955" cy="1469238"/>
      </dsp:txXfrm>
    </dsp:sp>
    <dsp:sp modelId="{9E291F14-E444-D649-8BDC-1F99FBDD4CCE}">
      <dsp:nvSpPr>
        <dsp:cNvPr id="0" name=""/>
        <dsp:cNvSpPr/>
      </dsp:nvSpPr>
      <dsp:spPr>
        <a:xfrm>
          <a:off x="1582994" y="3641536"/>
          <a:ext cx="8970300" cy="1560658"/>
        </a:xfrm>
        <a:prstGeom prst="roundRect">
          <a:avLst>
            <a:gd name="adj" fmla="val 10000"/>
          </a:avLst>
        </a:prstGeom>
        <a:solidFill>
          <a:schemeClr val="accent3">
            <a:hueOff val="-7573358"/>
            <a:satOff val="28927"/>
            <a:lumOff val="215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kern="1200"/>
            <a:t>En los casos de leasing, el IVA debe aplicarse en el pago de cada cuota y en el momento que esto ocurra. En ese mismo momento se debe emitir la factura correspondiente.</a:t>
          </a:r>
          <a:endParaRPr lang="en-US" sz="2100" kern="1200"/>
        </a:p>
      </dsp:txBody>
      <dsp:txXfrm>
        <a:off x="1628704" y="3687246"/>
        <a:ext cx="7072955" cy="1469238"/>
      </dsp:txXfrm>
    </dsp:sp>
    <dsp:sp modelId="{BB67B80F-DA09-574C-A1FE-2113FA9C6938}">
      <dsp:nvSpPr>
        <dsp:cNvPr id="0" name=""/>
        <dsp:cNvSpPr/>
      </dsp:nvSpPr>
      <dsp:spPr>
        <a:xfrm>
          <a:off x="7955872" y="1183499"/>
          <a:ext cx="1014428" cy="1014428"/>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184118" y="1183499"/>
        <a:ext cx="557936" cy="763357"/>
      </dsp:txXfrm>
    </dsp:sp>
    <dsp:sp modelId="{74FBAC9B-92F2-B647-B36F-192E478496D2}">
      <dsp:nvSpPr>
        <dsp:cNvPr id="0" name=""/>
        <dsp:cNvSpPr/>
      </dsp:nvSpPr>
      <dsp:spPr>
        <a:xfrm>
          <a:off x="8747369" y="2993863"/>
          <a:ext cx="1014428" cy="1014428"/>
        </a:xfrm>
        <a:prstGeom prst="downArrow">
          <a:avLst>
            <a:gd name="adj1" fmla="val 55000"/>
            <a:gd name="adj2" fmla="val 45000"/>
          </a:avLst>
        </a:prstGeom>
        <a:solidFill>
          <a:schemeClr val="accent3">
            <a:tint val="40000"/>
            <a:alpha val="90000"/>
            <a:hueOff val="-7809340"/>
            <a:satOff val="26931"/>
            <a:lumOff val="1820"/>
            <a:alphaOff val="0"/>
          </a:schemeClr>
        </a:solidFill>
        <a:ln w="15875" cap="flat" cmpd="sng" algn="ctr">
          <a:solidFill>
            <a:schemeClr val="accent3">
              <a:tint val="40000"/>
              <a:alpha val="90000"/>
              <a:hueOff val="-7809340"/>
              <a:satOff val="26931"/>
              <a:lumOff val="18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975615" y="2993863"/>
        <a:ext cx="557936" cy="76335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704756-CDD1-4DE4-BCCC-EFD5DF098214}">
      <dsp:nvSpPr>
        <dsp:cNvPr id="0" name=""/>
        <dsp:cNvSpPr/>
      </dsp:nvSpPr>
      <dsp:spPr>
        <a:xfrm>
          <a:off x="0" y="556417"/>
          <a:ext cx="10364452" cy="10272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3A9F82-5FDF-4B56-B848-F364E70A7F16}">
      <dsp:nvSpPr>
        <dsp:cNvPr id="0" name=""/>
        <dsp:cNvSpPr/>
      </dsp:nvSpPr>
      <dsp:spPr>
        <a:xfrm>
          <a:off x="310737" y="787544"/>
          <a:ext cx="564977" cy="5649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39384-47C5-4263-A8E1-A4A990B02EC1}">
      <dsp:nvSpPr>
        <dsp:cNvPr id="0" name=""/>
        <dsp:cNvSpPr/>
      </dsp:nvSpPr>
      <dsp:spPr>
        <a:xfrm>
          <a:off x="1186453" y="556417"/>
          <a:ext cx="9177998" cy="102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715" tIns="108715" rIns="108715" bIns="108715" numCol="1" spcCol="1270" anchor="ctr" anchorCtr="0">
          <a:noAutofit/>
        </a:bodyPr>
        <a:lstStyle/>
        <a:p>
          <a:pPr marL="0" lvl="0" indent="0" algn="l" defTabSz="844550">
            <a:lnSpc>
              <a:spcPct val="100000"/>
            </a:lnSpc>
            <a:spcBef>
              <a:spcPct val="0"/>
            </a:spcBef>
            <a:spcAft>
              <a:spcPct val="35000"/>
            </a:spcAft>
            <a:buNone/>
          </a:pPr>
          <a:r>
            <a:rPr lang="es-ES" sz="1900" b="0" i="0" kern="1200" baseline="0"/>
            <a:t>El Decreto con Fuerza de Ley 2 (DFL2) es una normativa que rige a las propiedades de uso habitacional, que cuentan con una superficie construida menor a los 140m2 y está destinada a personas naturales.</a:t>
          </a:r>
          <a:endParaRPr lang="en-US" sz="1900" kern="1200"/>
        </a:p>
      </dsp:txBody>
      <dsp:txXfrm>
        <a:off x="1186453" y="556417"/>
        <a:ext cx="9177998" cy="1027232"/>
      </dsp:txXfrm>
    </dsp:sp>
    <dsp:sp modelId="{17D8AA15-3EA4-416D-B082-1990D1E29F7A}">
      <dsp:nvSpPr>
        <dsp:cNvPr id="0" name=""/>
        <dsp:cNvSpPr/>
      </dsp:nvSpPr>
      <dsp:spPr>
        <a:xfrm>
          <a:off x="0" y="1840457"/>
          <a:ext cx="10364452" cy="102723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BB667D-FFC4-49C2-9B2E-A1BA7958E962}">
      <dsp:nvSpPr>
        <dsp:cNvPr id="0" name=""/>
        <dsp:cNvSpPr/>
      </dsp:nvSpPr>
      <dsp:spPr>
        <a:xfrm>
          <a:off x="310737" y="2071584"/>
          <a:ext cx="564977" cy="5649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29E63-6FF0-403C-900F-8917BE9556D4}">
      <dsp:nvSpPr>
        <dsp:cNvPr id="0" name=""/>
        <dsp:cNvSpPr/>
      </dsp:nvSpPr>
      <dsp:spPr>
        <a:xfrm>
          <a:off x="1186453" y="1840457"/>
          <a:ext cx="9177998" cy="102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715" tIns="108715" rIns="108715" bIns="108715" numCol="1" spcCol="1270" anchor="ctr" anchorCtr="0">
          <a:noAutofit/>
        </a:bodyPr>
        <a:lstStyle/>
        <a:p>
          <a:pPr marL="0" lvl="0" indent="0" algn="l" defTabSz="844550">
            <a:lnSpc>
              <a:spcPct val="100000"/>
            </a:lnSpc>
            <a:spcBef>
              <a:spcPct val="0"/>
            </a:spcBef>
            <a:spcAft>
              <a:spcPct val="35000"/>
            </a:spcAft>
            <a:buNone/>
          </a:pPr>
          <a:r>
            <a:rPr lang="es-ES" sz="1900" b="0" i="0" kern="1200" baseline="0"/>
            <a:t>Dentro de las principales ventajas de este decreto está la rebaja en los impuestos a los propietarios, si su casa o departamento cumple con la normativa.</a:t>
          </a:r>
          <a:endParaRPr lang="en-US" sz="1900" kern="1200"/>
        </a:p>
      </dsp:txBody>
      <dsp:txXfrm>
        <a:off x="1186453" y="1840457"/>
        <a:ext cx="9177998" cy="10272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E01EB-2EA7-DE47-AC17-7114030C3D97}">
      <dsp:nvSpPr>
        <dsp:cNvPr id="0" name=""/>
        <dsp:cNvSpPr/>
      </dsp:nvSpPr>
      <dsp:spPr>
        <a:xfrm>
          <a:off x="0" y="326471"/>
          <a:ext cx="6683374" cy="193379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ES_tradnl" sz="3000" i="1" kern="1200"/>
            <a:t>“ La compraventa es un contrato en que una de las partes se obliga a dar una cosa y la otra pagarla en dinero”</a:t>
          </a:r>
          <a:endParaRPr lang="en-US" sz="3000" kern="1200"/>
        </a:p>
      </dsp:txBody>
      <dsp:txXfrm>
        <a:off x="94400" y="420871"/>
        <a:ext cx="6494574" cy="1744990"/>
      </dsp:txXfrm>
    </dsp:sp>
    <dsp:sp modelId="{14C38B9B-D300-124D-94EB-A807CE6A0422}">
      <dsp:nvSpPr>
        <dsp:cNvPr id="0" name=""/>
        <dsp:cNvSpPr/>
      </dsp:nvSpPr>
      <dsp:spPr>
        <a:xfrm>
          <a:off x="0" y="2346662"/>
          <a:ext cx="6683374" cy="1933790"/>
        </a:xfrm>
        <a:prstGeom prst="roundRect">
          <a:avLst/>
        </a:prstGeom>
        <a:gradFill rotWithShape="0">
          <a:gsLst>
            <a:gs pos="0">
              <a:schemeClr val="accent2">
                <a:hueOff val="-2360944"/>
                <a:satOff val="-21531"/>
                <a:lumOff val="-3922"/>
                <a:alphaOff val="0"/>
                <a:tint val="94000"/>
                <a:satMod val="100000"/>
                <a:lumMod val="108000"/>
              </a:schemeClr>
            </a:gs>
            <a:gs pos="50000">
              <a:schemeClr val="accent2">
                <a:hueOff val="-2360944"/>
                <a:satOff val="-21531"/>
                <a:lumOff val="-3922"/>
                <a:alphaOff val="0"/>
                <a:tint val="98000"/>
                <a:shade val="100000"/>
                <a:satMod val="100000"/>
                <a:lumMod val="100000"/>
              </a:schemeClr>
            </a:gs>
            <a:gs pos="100000">
              <a:schemeClr val="accent2">
                <a:hueOff val="-2360944"/>
                <a:satOff val="-21531"/>
                <a:lumOff val="-3922"/>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ES_tradnl" sz="3000" i="1" kern="1200"/>
            <a:t>“Cuando el precio consiste parte en dinero y parte en otra cosa , se entenderá permuta si la cosa vale más que el dinero ; y venta en el caso contrario” </a:t>
          </a:r>
          <a:endParaRPr lang="en-US" sz="3000" kern="1200"/>
        </a:p>
      </dsp:txBody>
      <dsp:txXfrm>
        <a:off x="94400" y="2441062"/>
        <a:ext cx="6494574" cy="174499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240FB-8417-4C94-965D-E9FF316D739A}">
      <dsp:nvSpPr>
        <dsp:cNvPr id="0" name=""/>
        <dsp:cNvSpPr/>
      </dsp:nvSpPr>
      <dsp:spPr>
        <a:xfrm>
          <a:off x="0" y="562"/>
          <a:ext cx="6683374" cy="131594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D7822F-4ACE-4359-975D-D9A2CC53ECE2}">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3EC399-D1DF-40B3-8E86-D3D622FD2E23}">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b="0" i="0" kern="1200"/>
            <a:t>Paga un 0,2% en el impuesto de timbres y estampillas en la primera transferencia, versus un 0,8% de una propiedad que no es DFL2.</a:t>
          </a:r>
          <a:endParaRPr lang="en-US" sz="2000" kern="1200"/>
        </a:p>
      </dsp:txBody>
      <dsp:txXfrm>
        <a:off x="1519914" y="562"/>
        <a:ext cx="5163460" cy="1315942"/>
      </dsp:txXfrm>
    </dsp:sp>
    <dsp:sp modelId="{5646446A-9EED-4EE8-923B-5F2B2CBBC45F}">
      <dsp:nvSpPr>
        <dsp:cNvPr id="0" name=""/>
        <dsp:cNvSpPr/>
      </dsp:nvSpPr>
      <dsp:spPr>
        <a:xfrm>
          <a:off x="0" y="1645491"/>
          <a:ext cx="6683374" cy="131594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D8122B-4582-416D-BE1A-27B5DBE9CEC0}">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C46B29-AEF6-4F58-8BC0-CC730696C8F1}">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b="0" i="0" kern="1200"/>
            <a:t>Rebaja del 50% del arancel de inscripción en el Conservador de Bienes Raíces.</a:t>
          </a:r>
          <a:endParaRPr lang="en-US" sz="2000" kern="1200"/>
        </a:p>
      </dsp:txBody>
      <dsp:txXfrm>
        <a:off x="1519914" y="1645491"/>
        <a:ext cx="5163460" cy="1315942"/>
      </dsp:txXfrm>
    </dsp:sp>
    <dsp:sp modelId="{56A34AB0-4705-403D-AAAB-8718D45590A3}">
      <dsp:nvSpPr>
        <dsp:cNvPr id="0" name=""/>
        <dsp:cNvSpPr/>
      </dsp:nvSpPr>
      <dsp:spPr>
        <a:xfrm>
          <a:off x="0" y="3290419"/>
          <a:ext cx="6683374" cy="131594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0ACA2F-0464-4713-BD1A-AEAA27E347EB}">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944B82-C791-4CA7-9CF7-FCF2D9BDF75F}">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889000">
            <a:lnSpc>
              <a:spcPct val="90000"/>
            </a:lnSpc>
            <a:spcBef>
              <a:spcPct val="0"/>
            </a:spcBef>
            <a:spcAft>
              <a:spcPct val="35000"/>
            </a:spcAft>
            <a:buNone/>
          </a:pPr>
          <a:r>
            <a:rPr lang="es-ES" sz="2000" b="0" i="0" kern="1200"/>
            <a:t>Los bienes raíces acogidos a las disposiciones DFL2 deben pagar contribuciones, salvo que su avalúo fiscal sea inferior al monto de avalúo exento habitacional.</a:t>
          </a:r>
          <a:endParaRPr lang="en-US" sz="2000" kern="1200"/>
        </a:p>
      </dsp:txBody>
      <dsp:txXfrm>
        <a:off x="1519914" y="3290419"/>
        <a:ext cx="5163460" cy="131594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7CA8E-4530-0E49-99C2-18AD95031669}">
      <dsp:nvSpPr>
        <dsp:cNvPr id="0" name=""/>
        <dsp:cNvSpPr/>
      </dsp:nvSpPr>
      <dsp:spPr>
        <a:xfrm>
          <a:off x="5555800" y="1893722"/>
          <a:ext cx="3638311" cy="865752"/>
        </a:xfrm>
        <a:custGeom>
          <a:avLst/>
          <a:gdLst/>
          <a:ahLst/>
          <a:cxnLst/>
          <a:rect l="0" t="0" r="0" b="0"/>
          <a:pathLst>
            <a:path>
              <a:moveTo>
                <a:pt x="0" y="0"/>
              </a:moveTo>
              <a:lnTo>
                <a:pt x="0" y="589985"/>
              </a:lnTo>
              <a:lnTo>
                <a:pt x="3638311" y="589985"/>
              </a:lnTo>
              <a:lnTo>
                <a:pt x="3638311" y="86575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EDF3CE-2AA6-404C-A5C9-69996E2C03EE}">
      <dsp:nvSpPr>
        <dsp:cNvPr id="0" name=""/>
        <dsp:cNvSpPr/>
      </dsp:nvSpPr>
      <dsp:spPr>
        <a:xfrm>
          <a:off x="5510080" y="1893722"/>
          <a:ext cx="91440" cy="865752"/>
        </a:xfrm>
        <a:custGeom>
          <a:avLst/>
          <a:gdLst/>
          <a:ahLst/>
          <a:cxnLst/>
          <a:rect l="0" t="0" r="0" b="0"/>
          <a:pathLst>
            <a:path>
              <a:moveTo>
                <a:pt x="45720" y="0"/>
              </a:moveTo>
              <a:lnTo>
                <a:pt x="45720" y="86575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7BDA8D-8D9C-A146-BF2B-D7A8C5BDA88A}">
      <dsp:nvSpPr>
        <dsp:cNvPr id="0" name=""/>
        <dsp:cNvSpPr/>
      </dsp:nvSpPr>
      <dsp:spPr>
        <a:xfrm>
          <a:off x="1917488" y="1893722"/>
          <a:ext cx="3638311" cy="865752"/>
        </a:xfrm>
        <a:custGeom>
          <a:avLst/>
          <a:gdLst/>
          <a:ahLst/>
          <a:cxnLst/>
          <a:rect l="0" t="0" r="0" b="0"/>
          <a:pathLst>
            <a:path>
              <a:moveTo>
                <a:pt x="3638311" y="0"/>
              </a:moveTo>
              <a:lnTo>
                <a:pt x="3638311" y="589985"/>
              </a:lnTo>
              <a:lnTo>
                <a:pt x="0" y="589985"/>
              </a:lnTo>
              <a:lnTo>
                <a:pt x="0" y="86575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029F38-37CD-0842-8096-0DF6ABEE5937}">
      <dsp:nvSpPr>
        <dsp:cNvPr id="0" name=""/>
        <dsp:cNvSpPr/>
      </dsp:nvSpPr>
      <dsp:spPr>
        <a:xfrm>
          <a:off x="4067399" y="3454"/>
          <a:ext cx="2976800" cy="189026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0488CF-B71D-C84A-A708-6435E3E67411}">
      <dsp:nvSpPr>
        <dsp:cNvPr id="0" name=""/>
        <dsp:cNvSpPr/>
      </dsp:nvSpPr>
      <dsp:spPr>
        <a:xfrm>
          <a:off x="4398155" y="317672"/>
          <a:ext cx="2976800" cy="1890268"/>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i="0" kern="1200" baseline="0" dirty="0"/>
            <a:t>Los bienes raíces acogidos al DFL2 podrán estar exentos del 50% del pago de las contribuciones, según la siguiente tabla:</a:t>
          </a:r>
          <a:endParaRPr lang="en-US" sz="1900" kern="1200" dirty="0"/>
        </a:p>
      </dsp:txBody>
      <dsp:txXfrm>
        <a:off x="4453519" y="373036"/>
        <a:ext cx="2866072" cy="1779540"/>
      </dsp:txXfrm>
    </dsp:sp>
    <dsp:sp modelId="{CA4DA901-CBA3-0546-AE21-C94D66B679E8}">
      <dsp:nvSpPr>
        <dsp:cNvPr id="0" name=""/>
        <dsp:cNvSpPr/>
      </dsp:nvSpPr>
      <dsp:spPr>
        <a:xfrm>
          <a:off x="429088" y="2759475"/>
          <a:ext cx="2976800" cy="1890268"/>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333F2B-3AB1-C449-9E04-B7400D7C2FD8}">
      <dsp:nvSpPr>
        <dsp:cNvPr id="0" name=""/>
        <dsp:cNvSpPr/>
      </dsp:nvSpPr>
      <dsp:spPr>
        <a:xfrm>
          <a:off x="759843" y="3073693"/>
          <a:ext cx="2976800" cy="1890268"/>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i="0" kern="1200" baseline="0"/>
            <a:t>Por 20 años, si la superficie edificada, por unidad de vivienda, no excede los 70 metros cuadrados.</a:t>
          </a:r>
          <a:endParaRPr lang="en-US" sz="1900" kern="1200"/>
        </a:p>
      </dsp:txBody>
      <dsp:txXfrm>
        <a:off x="815207" y="3129057"/>
        <a:ext cx="2866072" cy="1779540"/>
      </dsp:txXfrm>
    </dsp:sp>
    <dsp:sp modelId="{B9FBCA9D-F7E0-0148-8392-1B718D94BF64}">
      <dsp:nvSpPr>
        <dsp:cNvPr id="0" name=""/>
        <dsp:cNvSpPr/>
      </dsp:nvSpPr>
      <dsp:spPr>
        <a:xfrm>
          <a:off x="4067399" y="2759475"/>
          <a:ext cx="2976800" cy="1890268"/>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1B1B9-5F68-9045-B42C-5A19109A88ED}">
      <dsp:nvSpPr>
        <dsp:cNvPr id="0" name=""/>
        <dsp:cNvSpPr/>
      </dsp:nvSpPr>
      <dsp:spPr>
        <a:xfrm>
          <a:off x="4398155" y="3073693"/>
          <a:ext cx="2976800" cy="1890268"/>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i="0" kern="1200" baseline="0"/>
            <a:t>Por 15 años, si la superficie edificada, por unidad de vivienda, excede los 70 metros y no supere los 100 metros cuadrados.</a:t>
          </a:r>
          <a:endParaRPr lang="en-US" sz="1900" kern="1200"/>
        </a:p>
      </dsp:txBody>
      <dsp:txXfrm>
        <a:off x="4453519" y="3129057"/>
        <a:ext cx="2866072" cy="1779540"/>
      </dsp:txXfrm>
    </dsp:sp>
    <dsp:sp modelId="{6B14CC4E-E241-CC4B-9BE9-D2D2263AE2C1}">
      <dsp:nvSpPr>
        <dsp:cNvPr id="0" name=""/>
        <dsp:cNvSpPr/>
      </dsp:nvSpPr>
      <dsp:spPr>
        <a:xfrm>
          <a:off x="7705711" y="2759475"/>
          <a:ext cx="2976800" cy="1890268"/>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9B803B-DC63-6B46-B521-51B7AE8FE1F8}">
      <dsp:nvSpPr>
        <dsp:cNvPr id="0" name=""/>
        <dsp:cNvSpPr/>
      </dsp:nvSpPr>
      <dsp:spPr>
        <a:xfrm>
          <a:off x="8036467" y="3073693"/>
          <a:ext cx="2976800" cy="1890268"/>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i="0" kern="1200" baseline="0"/>
            <a:t>Por 10 años, si la superficie edificada, por unidad de vivienda, es superior a los 100 metros cuadrados y no está por sobre los 140 metros cuadrados.</a:t>
          </a:r>
          <a:endParaRPr lang="en-US" sz="1900" kern="1200"/>
        </a:p>
      </dsp:txBody>
      <dsp:txXfrm>
        <a:off x="8091831" y="3129057"/>
        <a:ext cx="2866072" cy="177954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51850-0B13-406F-90D3-42F99810D901}">
      <dsp:nvSpPr>
        <dsp:cNvPr id="0" name=""/>
        <dsp:cNvSpPr/>
      </dsp:nvSpPr>
      <dsp:spPr>
        <a:xfrm>
          <a:off x="0" y="556417"/>
          <a:ext cx="10364452" cy="102723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C90DDB-3A59-487F-8334-E05DEF336A08}">
      <dsp:nvSpPr>
        <dsp:cNvPr id="0" name=""/>
        <dsp:cNvSpPr/>
      </dsp:nvSpPr>
      <dsp:spPr>
        <a:xfrm>
          <a:off x="310737" y="787544"/>
          <a:ext cx="564977" cy="5649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85C170-5157-464F-8363-92772AE0A490}">
      <dsp:nvSpPr>
        <dsp:cNvPr id="0" name=""/>
        <dsp:cNvSpPr/>
      </dsp:nvSpPr>
      <dsp:spPr>
        <a:xfrm>
          <a:off x="1186453" y="556417"/>
          <a:ext cx="9177998" cy="102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715" tIns="108715" rIns="108715" bIns="108715" numCol="1" spcCol="1270" anchor="ctr" anchorCtr="0">
          <a:noAutofit/>
        </a:bodyPr>
        <a:lstStyle/>
        <a:p>
          <a:pPr marL="0" lvl="0" indent="0" algn="l" defTabSz="666750">
            <a:lnSpc>
              <a:spcPct val="100000"/>
            </a:lnSpc>
            <a:spcBef>
              <a:spcPct val="0"/>
            </a:spcBef>
            <a:spcAft>
              <a:spcPct val="35000"/>
            </a:spcAft>
            <a:buNone/>
          </a:pPr>
          <a:r>
            <a:rPr lang="es-ES" sz="1500" kern="1200"/>
            <a:t>La Reforma Tributaria incorporó una serie de cambios en el ámbito inmobiliario como el pago de IVA a todas las ventas efectuadas por “vendedores habituales”, ya sea de inmuebles nuevos o usados. Esta medida comenzó a regir el 1 de enero de 2016. Sin embargo, se estableció una aplicación gradual del impuesto y algunas exenciones.</a:t>
          </a:r>
          <a:endParaRPr lang="en-US" sz="1500" kern="1200"/>
        </a:p>
      </dsp:txBody>
      <dsp:txXfrm>
        <a:off x="1186453" y="556417"/>
        <a:ext cx="9177998" cy="1027232"/>
      </dsp:txXfrm>
    </dsp:sp>
    <dsp:sp modelId="{51EE60A7-10DE-41A5-97CC-A56CACA058F8}">
      <dsp:nvSpPr>
        <dsp:cNvPr id="0" name=""/>
        <dsp:cNvSpPr/>
      </dsp:nvSpPr>
      <dsp:spPr>
        <a:xfrm>
          <a:off x="0" y="1840457"/>
          <a:ext cx="10364452" cy="102723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04E3D0-9436-4205-9CF0-794C5B039A17}">
      <dsp:nvSpPr>
        <dsp:cNvPr id="0" name=""/>
        <dsp:cNvSpPr/>
      </dsp:nvSpPr>
      <dsp:spPr>
        <a:xfrm>
          <a:off x="310737" y="2071584"/>
          <a:ext cx="564977" cy="5649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E6CBC4-A42E-4161-8BE4-F5DD7FE70FD3}">
      <dsp:nvSpPr>
        <dsp:cNvPr id="0" name=""/>
        <dsp:cNvSpPr/>
      </dsp:nvSpPr>
      <dsp:spPr>
        <a:xfrm>
          <a:off x="1186453" y="1840457"/>
          <a:ext cx="9177998" cy="102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715" tIns="108715" rIns="108715" bIns="108715" numCol="1" spcCol="1270" anchor="ctr" anchorCtr="0">
          <a:noAutofit/>
        </a:bodyPr>
        <a:lstStyle/>
        <a:p>
          <a:pPr marL="0" lvl="0" indent="0" algn="l" defTabSz="666750">
            <a:lnSpc>
              <a:spcPct val="100000"/>
            </a:lnSpc>
            <a:spcBef>
              <a:spcPct val="0"/>
            </a:spcBef>
            <a:spcAft>
              <a:spcPct val="35000"/>
            </a:spcAft>
            <a:buNone/>
          </a:pPr>
          <a:r>
            <a:rPr lang="es-ES" sz="1500" kern="1200"/>
            <a:t>Se considera “vendedores habituales” a aquellos que hayan comprado una vivienda con el ánimo de revenderla y, en general, a aquellas personas o empresas que se dedican a la compra y venta de bienes inmuebles como las empresas inmobiliarias o constructoras.</a:t>
          </a:r>
          <a:endParaRPr lang="en-US" sz="1500" kern="1200"/>
        </a:p>
      </dsp:txBody>
      <dsp:txXfrm>
        <a:off x="1186453" y="1840457"/>
        <a:ext cx="9177998" cy="102723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0EA69-35EF-4B41-921E-01B61EB063FF}">
      <dsp:nvSpPr>
        <dsp:cNvPr id="0" name=""/>
        <dsp:cNvSpPr/>
      </dsp:nvSpPr>
      <dsp:spPr>
        <a:xfrm>
          <a:off x="0" y="0"/>
          <a:ext cx="8969770" cy="128633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dirty="0"/>
            <a:t>Cuando el propietario vende su casa o departamento pero </a:t>
          </a:r>
          <a:r>
            <a:rPr lang="es-ES" sz="1700" b="1" u="sng" kern="1200" dirty="0"/>
            <a:t>no se dedica al negocio inmobiliario</a:t>
          </a:r>
          <a:r>
            <a:rPr lang="es-ES" sz="1700" b="1" kern="1200" dirty="0"/>
            <a:t> </a:t>
          </a:r>
          <a:r>
            <a:rPr lang="es-ES" sz="1700" kern="1200" dirty="0"/>
            <a:t>no debe aplicarse IVA, puesto que la vivienda se compró para su uso y no con el ánimo de reventa.</a:t>
          </a:r>
          <a:endParaRPr lang="en-US" sz="1700" kern="1200" dirty="0"/>
        </a:p>
      </dsp:txBody>
      <dsp:txXfrm>
        <a:off x="37676" y="37676"/>
        <a:ext cx="7581709" cy="1210986"/>
      </dsp:txXfrm>
    </dsp:sp>
    <dsp:sp modelId="{E0E0DEEA-1E88-2341-AAC2-4EE3265C78C4}">
      <dsp:nvSpPr>
        <dsp:cNvPr id="0" name=""/>
        <dsp:cNvSpPr/>
      </dsp:nvSpPr>
      <dsp:spPr>
        <a:xfrm>
          <a:off x="791450" y="1500728"/>
          <a:ext cx="8969770" cy="128633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Cuando el propietario </a:t>
          </a:r>
          <a:r>
            <a:rPr lang="es-ES" sz="1700" b="1" u="sng" kern="1200"/>
            <a:t>vende</a:t>
          </a:r>
          <a:r>
            <a:rPr lang="es-ES" sz="1700" kern="1200"/>
            <a:t> su casa o departamento </a:t>
          </a:r>
          <a:r>
            <a:rPr lang="es-ES" sz="1700" u="sng" kern="1200"/>
            <a:t>antes</a:t>
          </a:r>
          <a:r>
            <a:rPr lang="es-ES" sz="1700" kern="1200"/>
            <a:t> de que transcurra un </a:t>
          </a:r>
          <a:r>
            <a:rPr lang="es-ES" sz="1700" b="1" u="sng" kern="1200"/>
            <a:t>año desde su compra o construcción</a:t>
          </a:r>
          <a:r>
            <a:rPr lang="es-ES" sz="1700" kern="1200"/>
            <a:t>, en principio, debe pagar IVA porque la Ley establece una presunción de habitualidad. Sin embargo, el vendedor puede </a:t>
          </a:r>
          <a:r>
            <a:rPr lang="es-ES" sz="1700" b="1" u="sng" kern="1200"/>
            <a:t>demostrar que en realidad no se trata de un “vendedor habitual”</a:t>
          </a:r>
          <a:r>
            <a:rPr lang="es-ES" sz="1700" kern="1200"/>
            <a:t>, a pesar de estar vendiendo antes de 1 año.</a:t>
          </a:r>
          <a:endParaRPr lang="en-US" sz="1700" kern="1200"/>
        </a:p>
      </dsp:txBody>
      <dsp:txXfrm>
        <a:off x="829126" y="1538404"/>
        <a:ext cx="7266847" cy="1210986"/>
      </dsp:txXfrm>
    </dsp:sp>
    <dsp:sp modelId="{2597AEE0-ED68-0842-AD6E-D09FE5D3B63A}">
      <dsp:nvSpPr>
        <dsp:cNvPr id="0" name=""/>
        <dsp:cNvSpPr/>
      </dsp:nvSpPr>
      <dsp:spPr>
        <a:xfrm>
          <a:off x="1582900" y="3001456"/>
          <a:ext cx="8969770" cy="128633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La Ley excluye a los terrenos de la aplicación del IVA.</a:t>
          </a:r>
          <a:endParaRPr lang="en-US" sz="1700" kern="1200"/>
        </a:p>
      </dsp:txBody>
      <dsp:txXfrm>
        <a:off x="1620576" y="3039132"/>
        <a:ext cx="7266847" cy="1210986"/>
      </dsp:txXfrm>
    </dsp:sp>
    <dsp:sp modelId="{16E39E17-23DA-434C-A4B8-CA871CD4C29D}">
      <dsp:nvSpPr>
        <dsp:cNvPr id="0" name=""/>
        <dsp:cNvSpPr/>
      </dsp:nvSpPr>
      <dsp:spPr>
        <a:xfrm>
          <a:off x="8133650" y="975473"/>
          <a:ext cx="836120" cy="836120"/>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21777" y="975473"/>
        <a:ext cx="459866" cy="629180"/>
      </dsp:txXfrm>
    </dsp:sp>
    <dsp:sp modelId="{57FF0B9A-2B9D-DD47-95E5-79B7BD32E155}">
      <dsp:nvSpPr>
        <dsp:cNvPr id="0" name=""/>
        <dsp:cNvSpPr/>
      </dsp:nvSpPr>
      <dsp:spPr>
        <a:xfrm>
          <a:off x="8925100" y="2467626"/>
          <a:ext cx="836120" cy="836120"/>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13227" y="2467626"/>
        <a:ext cx="459866" cy="62918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6B64B-FB6F-4D4E-9100-034CFD3C2FDA}">
      <dsp:nvSpPr>
        <dsp:cNvPr id="0" name=""/>
        <dsp:cNvSpPr/>
      </dsp:nvSpPr>
      <dsp:spPr>
        <a:xfrm>
          <a:off x="0" y="394934"/>
          <a:ext cx="7866993" cy="849947"/>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Venta de viviendas con subsidio.</a:t>
          </a:r>
          <a:endParaRPr lang="en-US" sz="1700" kern="1200"/>
        </a:p>
      </dsp:txBody>
      <dsp:txXfrm>
        <a:off x="41491" y="436425"/>
        <a:ext cx="7784011" cy="766965"/>
      </dsp:txXfrm>
    </dsp:sp>
    <dsp:sp modelId="{4A99E8F4-D0E0-5940-85FE-72059173E9EF}">
      <dsp:nvSpPr>
        <dsp:cNvPr id="0" name=""/>
        <dsp:cNvSpPr/>
      </dsp:nvSpPr>
      <dsp:spPr>
        <a:xfrm>
          <a:off x="0" y="1293842"/>
          <a:ext cx="7866993" cy="849947"/>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Venta de viviendas nuevas o usadas que tengan permiso de edificación anterior al 1 de enero de 2016, y que se vendan durante el año 2016.</a:t>
          </a:r>
          <a:endParaRPr lang="en-US" sz="1700" kern="1200"/>
        </a:p>
      </dsp:txBody>
      <dsp:txXfrm>
        <a:off x="41491" y="1335333"/>
        <a:ext cx="7784011" cy="766965"/>
      </dsp:txXfrm>
    </dsp:sp>
    <dsp:sp modelId="{3E6B53B3-79B3-DB4C-B760-E18BD3ED0937}">
      <dsp:nvSpPr>
        <dsp:cNvPr id="0" name=""/>
        <dsp:cNvSpPr/>
      </dsp:nvSpPr>
      <dsp:spPr>
        <a:xfrm>
          <a:off x="0" y="2192750"/>
          <a:ext cx="7866993" cy="849947"/>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Venta de viviendas nuevas que tengan permiso de construcción anterior al 1 de enero de 2016 y que se terminen de construir durante el año 2016.</a:t>
          </a:r>
          <a:endParaRPr lang="en-US" sz="1700" kern="1200"/>
        </a:p>
      </dsp:txBody>
      <dsp:txXfrm>
        <a:off x="41491" y="2234241"/>
        <a:ext cx="7784011" cy="766965"/>
      </dsp:txXfrm>
    </dsp:sp>
    <dsp:sp modelId="{946DB121-5D03-C548-8409-A137139855A4}">
      <dsp:nvSpPr>
        <dsp:cNvPr id="0" name=""/>
        <dsp:cNvSpPr/>
      </dsp:nvSpPr>
      <dsp:spPr>
        <a:xfrm>
          <a:off x="0" y="3091658"/>
          <a:ext cx="7866993" cy="849947"/>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kern="1200"/>
            <a:t>Venta de viviendas respecto de las cuales se haya celebrado una promesa antes del 1 de enero de 2016. Para esto, la promesa debe haberse celebrado</a:t>
          </a:r>
          <a:r>
            <a:rPr lang="es-CL" sz="1700" kern="1200"/>
            <a:t> </a:t>
          </a:r>
          <a:r>
            <a:rPr lang="es-ES" sz="1700" kern="1200"/>
            <a:t>antes del 1 de enero de 2016 por escritura pública o instrumento privado protocolizado ante Notario.</a:t>
          </a:r>
          <a:endParaRPr lang="en-US" sz="1700" kern="1200"/>
        </a:p>
      </dsp:txBody>
      <dsp:txXfrm>
        <a:off x="41491" y="3133149"/>
        <a:ext cx="7784011" cy="7669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56CCB-362F-734E-B068-914CE2219BAD}">
      <dsp:nvSpPr>
        <dsp:cNvPr id="0" name=""/>
        <dsp:cNvSpPr/>
      </dsp:nvSpPr>
      <dsp:spPr>
        <a:xfrm>
          <a:off x="177105" y="1546"/>
          <a:ext cx="2327671" cy="13966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u="sng" kern="1200"/>
            <a:t>Es bilateral</a:t>
          </a:r>
          <a:r>
            <a:rPr lang="es-ES" sz="1500" kern="1200"/>
            <a:t>: Las partes se obligan recíprocamente.</a:t>
          </a:r>
          <a:endParaRPr lang="en-US" sz="1500" kern="1200"/>
        </a:p>
      </dsp:txBody>
      <dsp:txXfrm>
        <a:off x="177105" y="1546"/>
        <a:ext cx="2327671" cy="1396603"/>
      </dsp:txXfrm>
    </dsp:sp>
    <dsp:sp modelId="{D2AF3F08-E97F-FF48-8513-84AB9EE7947E}">
      <dsp:nvSpPr>
        <dsp:cNvPr id="0" name=""/>
        <dsp:cNvSpPr/>
      </dsp:nvSpPr>
      <dsp:spPr>
        <a:xfrm>
          <a:off x="2737544" y="1546"/>
          <a:ext cx="2327671" cy="1396603"/>
        </a:xfrm>
        <a:prstGeom prst="rect">
          <a:avLst/>
        </a:prstGeom>
        <a:solidFill>
          <a:schemeClr val="accent5">
            <a:hueOff val="-1054982"/>
            <a:satOff val="3646"/>
            <a:lumOff val="245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u="sng" kern="1200"/>
            <a:t>Oneroso</a:t>
          </a:r>
          <a:r>
            <a:rPr lang="es-ES" sz="1500" kern="1200"/>
            <a:t>: Cada parte reporta utilidad.</a:t>
          </a:r>
          <a:endParaRPr lang="en-US" sz="1500" kern="1200"/>
        </a:p>
      </dsp:txBody>
      <dsp:txXfrm>
        <a:off x="2737544" y="1546"/>
        <a:ext cx="2327671" cy="1396603"/>
      </dsp:txXfrm>
    </dsp:sp>
    <dsp:sp modelId="{F54988B0-1970-2C4C-928D-76E0AAA6F00B}">
      <dsp:nvSpPr>
        <dsp:cNvPr id="0" name=""/>
        <dsp:cNvSpPr/>
      </dsp:nvSpPr>
      <dsp:spPr>
        <a:xfrm>
          <a:off x="5297983" y="1546"/>
          <a:ext cx="2327671" cy="1396603"/>
        </a:xfrm>
        <a:prstGeom prst="rect">
          <a:avLst/>
        </a:prstGeom>
        <a:solidFill>
          <a:schemeClr val="accent5">
            <a:hueOff val="-2109965"/>
            <a:satOff val="7293"/>
            <a:lumOff val="49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u="sng" kern="1200"/>
            <a:t>Generalmente conmutativo</a:t>
          </a:r>
          <a:r>
            <a:rPr lang="es-ES" sz="1500" kern="1200"/>
            <a:t>: Las prestaciones se miran como equivalentes.</a:t>
          </a:r>
          <a:endParaRPr lang="en-US" sz="1500" kern="1200"/>
        </a:p>
      </dsp:txBody>
      <dsp:txXfrm>
        <a:off x="5297983" y="1546"/>
        <a:ext cx="2327671" cy="1396603"/>
      </dsp:txXfrm>
    </dsp:sp>
    <dsp:sp modelId="{32E5BEEA-B1AF-7940-996C-F668CC54BF2F}">
      <dsp:nvSpPr>
        <dsp:cNvPr id="0" name=""/>
        <dsp:cNvSpPr/>
      </dsp:nvSpPr>
      <dsp:spPr>
        <a:xfrm>
          <a:off x="7858422" y="1546"/>
          <a:ext cx="2327671" cy="1396603"/>
        </a:xfrm>
        <a:prstGeom prst="rect">
          <a:avLst/>
        </a:prstGeom>
        <a:solidFill>
          <a:schemeClr val="accent5">
            <a:hueOff val="-3164947"/>
            <a:satOff val="10939"/>
            <a:lumOff val="7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u="sng" kern="1200"/>
            <a:t>Principal</a:t>
          </a:r>
          <a:r>
            <a:rPr lang="es-ES" sz="1500" kern="1200"/>
            <a:t>: Subsiste por sí mismo.</a:t>
          </a:r>
          <a:endParaRPr lang="en-US" sz="1500" kern="1200"/>
        </a:p>
      </dsp:txBody>
      <dsp:txXfrm>
        <a:off x="7858422" y="1546"/>
        <a:ext cx="2327671" cy="1396603"/>
      </dsp:txXfrm>
    </dsp:sp>
    <dsp:sp modelId="{F8D55272-8218-264D-8D04-4B3BC39899D4}">
      <dsp:nvSpPr>
        <dsp:cNvPr id="0" name=""/>
        <dsp:cNvSpPr/>
      </dsp:nvSpPr>
      <dsp:spPr>
        <a:xfrm>
          <a:off x="4017764" y="1630917"/>
          <a:ext cx="2327671" cy="1396603"/>
        </a:xfrm>
        <a:prstGeom prst="rect">
          <a:avLst/>
        </a:prstGeom>
        <a:solidFill>
          <a:schemeClr val="accent5">
            <a:hueOff val="-4219929"/>
            <a:satOff val="14585"/>
            <a:lumOff val="98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u="sng" kern="1200"/>
            <a:t>Normalmente consensual</a:t>
          </a:r>
          <a:r>
            <a:rPr lang="es-ES" sz="1500" kern="1200"/>
            <a:t>: Se perfecciona por el solo consentimiento de las partes, salvo las excepciones legales, en las cuales el contrato es solemne.</a:t>
          </a:r>
          <a:endParaRPr lang="en-US" sz="1500" kern="1200"/>
        </a:p>
      </dsp:txBody>
      <dsp:txXfrm>
        <a:off x="4017764" y="1630917"/>
        <a:ext cx="2327671" cy="13966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79E1F-EBE4-44F9-951B-C51D325BBC96}">
      <dsp:nvSpPr>
        <dsp:cNvPr id="0" name=""/>
        <dsp:cNvSpPr/>
      </dsp:nvSpPr>
      <dsp:spPr>
        <a:xfrm>
          <a:off x="0" y="1912"/>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96A97-7FF9-4A91-9332-F7A5E875C982}">
      <dsp:nvSpPr>
        <dsp:cNvPr id="0" name=""/>
        <dsp:cNvSpPr/>
      </dsp:nvSpPr>
      <dsp:spPr>
        <a:xfrm>
          <a:off x="293144" y="219953"/>
          <a:ext cx="532990" cy="5329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602509-022F-424B-A99A-9DEDF4350CE0}">
      <dsp:nvSpPr>
        <dsp:cNvPr id="0" name=""/>
        <dsp:cNvSpPr/>
      </dsp:nvSpPr>
      <dsp:spPr>
        <a:xfrm>
          <a:off x="1119280" y="1912"/>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s-ES" sz="2200" kern="1200"/>
            <a:t>Hay tres elementos esenciales:</a:t>
          </a:r>
          <a:endParaRPr lang="en-US" sz="2200" kern="1200"/>
        </a:p>
      </dsp:txBody>
      <dsp:txXfrm>
        <a:off x="1119280" y="1912"/>
        <a:ext cx="5564094" cy="969073"/>
      </dsp:txXfrm>
    </dsp:sp>
    <dsp:sp modelId="{D90569AF-3CE5-441F-9717-D16A6EE82959}">
      <dsp:nvSpPr>
        <dsp:cNvPr id="0" name=""/>
        <dsp:cNvSpPr/>
      </dsp:nvSpPr>
      <dsp:spPr>
        <a:xfrm>
          <a:off x="0" y="1213254"/>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486AF4-1A79-4977-9852-2E218D20FA79}">
      <dsp:nvSpPr>
        <dsp:cNvPr id="0" name=""/>
        <dsp:cNvSpPr/>
      </dsp:nvSpPr>
      <dsp:spPr>
        <a:xfrm>
          <a:off x="293144" y="1431296"/>
          <a:ext cx="532990" cy="5329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9AEF78-BD0E-4B67-9FC4-9BBEBC4F1C54}">
      <dsp:nvSpPr>
        <dsp:cNvPr id="0" name=""/>
        <dsp:cNvSpPr/>
      </dsp:nvSpPr>
      <dsp:spPr>
        <a:xfrm>
          <a:off x="1119280" y="1213254"/>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s-ES" sz="2200" kern="1200"/>
            <a:t>Consentimiento.</a:t>
          </a:r>
          <a:endParaRPr lang="en-US" sz="2200" kern="1200"/>
        </a:p>
      </dsp:txBody>
      <dsp:txXfrm>
        <a:off x="1119280" y="1213254"/>
        <a:ext cx="5564094" cy="969073"/>
      </dsp:txXfrm>
    </dsp:sp>
    <dsp:sp modelId="{398ED193-871E-4E15-86B9-65A7484171C8}">
      <dsp:nvSpPr>
        <dsp:cNvPr id="0" name=""/>
        <dsp:cNvSpPr/>
      </dsp:nvSpPr>
      <dsp:spPr>
        <a:xfrm>
          <a:off x="0" y="2424596"/>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507AB3-2CB5-4742-98B9-EC0509A4D81E}">
      <dsp:nvSpPr>
        <dsp:cNvPr id="0" name=""/>
        <dsp:cNvSpPr/>
      </dsp:nvSpPr>
      <dsp:spPr>
        <a:xfrm>
          <a:off x="293144" y="2642638"/>
          <a:ext cx="532990" cy="5329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009284-E123-476F-BC45-92BD0B427369}">
      <dsp:nvSpPr>
        <dsp:cNvPr id="0" name=""/>
        <dsp:cNvSpPr/>
      </dsp:nvSpPr>
      <dsp:spPr>
        <a:xfrm>
          <a:off x="1119280" y="2424596"/>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s-ES" sz="2200" kern="1200"/>
            <a:t>Cosa.</a:t>
          </a:r>
          <a:endParaRPr lang="en-US" sz="2200" kern="1200"/>
        </a:p>
      </dsp:txBody>
      <dsp:txXfrm>
        <a:off x="1119280" y="2424596"/>
        <a:ext cx="5564094" cy="969073"/>
      </dsp:txXfrm>
    </dsp:sp>
    <dsp:sp modelId="{71AC556A-BFAD-4317-B61A-4A15A06D25D4}">
      <dsp:nvSpPr>
        <dsp:cNvPr id="0" name=""/>
        <dsp:cNvSpPr/>
      </dsp:nvSpPr>
      <dsp:spPr>
        <a:xfrm>
          <a:off x="0" y="3635939"/>
          <a:ext cx="6683374" cy="9690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02E672-F62D-44EB-A40F-49FC9E72799C}">
      <dsp:nvSpPr>
        <dsp:cNvPr id="0" name=""/>
        <dsp:cNvSpPr/>
      </dsp:nvSpPr>
      <dsp:spPr>
        <a:xfrm>
          <a:off x="293144" y="3853980"/>
          <a:ext cx="532990" cy="5329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324A9A-7A1E-4B22-9FF8-7F05E50F9A1B}">
      <dsp:nvSpPr>
        <dsp:cNvPr id="0" name=""/>
        <dsp:cNvSpPr/>
      </dsp:nvSpPr>
      <dsp:spPr>
        <a:xfrm>
          <a:off x="1119280" y="3635939"/>
          <a:ext cx="5564094" cy="969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60" tIns="102560" rIns="102560" bIns="102560" numCol="1" spcCol="1270" anchor="ctr" anchorCtr="0">
          <a:noAutofit/>
        </a:bodyPr>
        <a:lstStyle/>
        <a:p>
          <a:pPr marL="0" lvl="0" indent="0" algn="l" defTabSz="977900">
            <a:lnSpc>
              <a:spcPct val="90000"/>
            </a:lnSpc>
            <a:spcBef>
              <a:spcPct val="0"/>
            </a:spcBef>
            <a:spcAft>
              <a:spcPct val="35000"/>
            </a:spcAft>
            <a:buNone/>
          </a:pPr>
          <a:r>
            <a:rPr lang="es-ES" sz="2200" kern="1200"/>
            <a:t>El Precio.</a:t>
          </a:r>
          <a:endParaRPr lang="en-US" sz="2200" kern="1200"/>
        </a:p>
      </dsp:txBody>
      <dsp:txXfrm>
        <a:off x="1119280" y="3635939"/>
        <a:ext cx="5564094" cy="9690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AEE03-2F4A-E047-8DBF-E0D50F7275EF}">
      <dsp:nvSpPr>
        <dsp:cNvPr id="0" name=""/>
        <dsp:cNvSpPr/>
      </dsp:nvSpPr>
      <dsp:spPr>
        <a:xfrm>
          <a:off x="0" y="0"/>
          <a:ext cx="8808720" cy="1363080"/>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baseline="0"/>
            <a:t>Art. 1.801: “ La venta se reputa perfecta desde que las partes han convenido en la cosa y el precio”</a:t>
          </a:r>
          <a:endParaRPr lang="en-US" sz="2200" kern="1200"/>
        </a:p>
      </dsp:txBody>
      <dsp:txXfrm>
        <a:off x="39923" y="39923"/>
        <a:ext cx="7399870" cy="1283234"/>
      </dsp:txXfrm>
    </dsp:sp>
    <dsp:sp modelId="{18062E41-EC0B-094B-8E1F-2EBB8F2D7582}">
      <dsp:nvSpPr>
        <dsp:cNvPr id="0" name=""/>
        <dsp:cNvSpPr/>
      </dsp:nvSpPr>
      <dsp:spPr>
        <a:xfrm>
          <a:off x="1554480" y="1665986"/>
          <a:ext cx="8808720" cy="1363080"/>
        </a:xfrm>
        <a:prstGeom prst="roundRect">
          <a:avLst>
            <a:gd name="adj" fmla="val 10000"/>
          </a:avLst>
        </a:prstGeom>
        <a:solidFill>
          <a:schemeClr val="accent5">
            <a:hueOff val="-4219929"/>
            <a:satOff val="14585"/>
            <a:lumOff val="98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baseline="0"/>
            <a:t>El consentimiento debe recaer:</a:t>
          </a:r>
          <a:endParaRPr lang="en-US" sz="2200" kern="1200"/>
        </a:p>
        <a:p>
          <a:pPr marL="171450" lvl="1" indent="-171450" algn="l" defTabSz="755650">
            <a:lnSpc>
              <a:spcPct val="90000"/>
            </a:lnSpc>
            <a:spcBef>
              <a:spcPct val="0"/>
            </a:spcBef>
            <a:spcAft>
              <a:spcPct val="15000"/>
            </a:spcAft>
            <a:buChar char="•"/>
          </a:pPr>
          <a:r>
            <a:rPr lang="es-ES" sz="1700" kern="1200" baseline="0"/>
            <a:t>Sobre la cosa objeto del contrato. (que no exista error)</a:t>
          </a:r>
          <a:endParaRPr lang="en-US" sz="1700" kern="1200"/>
        </a:p>
        <a:p>
          <a:pPr marL="171450" lvl="1" indent="-171450" algn="l" defTabSz="755650">
            <a:lnSpc>
              <a:spcPct val="90000"/>
            </a:lnSpc>
            <a:spcBef>
              <a:spcPct val="0"/>
            </a:spcBef>
            <a:spcAft>
              <a:spcPct val="15000"/>
            </a:spcAft>
            <a:buChar char="•"/>
          </a:pPr>
          <a:r>
            <a:rPr lang="es-ES" sz="1700" kern="1200" baseline="0"/>
            <a:t>Sobre el precio. (monto, forma de pago, su contenido, etc.)</a:t>
          </a:r>
          <a:endParaRPr lang="en-US" sz="1700" kern="1200"/>
        </a:p>
        <a:p>
          <a:pPr marL="171450" lvl="1" indent="-171450" algn="l" defTabSz="755650">
            <a:lnSpc>
              <a:spcPct val="90000"/>
            </a:lnSpc>
            <a:spcBef>
              <a:spcPct val="0"/>
            </a:spcBef>
            <a:spcAft>
              <a:spcPct val="15000"/>
            </a:spcAft>
            <a:buChar char="•"/>
          </a:pPr>
          <a:r>
            <a:rPr lang="es-ES" sz="1700" kern="1200" baseline="0"/>
            <a:t>Sobre la venta misma. (error en la especie del contrato)</a:t>
          </a:r>
          <a:endParaRPr lang="en-US" sz="1700" kern="1200"/>
        </a:p>
      </dsp:txBody>
      <dsp:txXfrm>
        <a:off x="1594403" y="1705909"/>
        <a:ext cx="6288391" cy="1283234"/>
      </dsp:txXfrm>
    </dsp:sp>
    <dsp:sp modelId="{D5E4A47D-9E6D-7F4C-9C66-9CAA10CA1AA5}">
      <dsp:nvSpPr>
        <dsp:cNvPr id="0" name=""/>
        <dsp:cNvSpPr/>
      </dsp:nvSpPr>
      <dsp:spPr>
        <a:xfrm>
          <a:off x="7922717" y="1071532"/>
          <a:ext cx="886002" cy="886002"/>
        </a:xfrm>
        <a:prstGeom prst="downArrow">
          <a:avLst>
            <a:gd name="adj1" fmla="val 55000"/>
            <a:gd name="adj2" fmla="val 45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122067" y="1071532"/>
        <a:ext cx="487302" cy="6667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74B3A-CCEA-ED48-B495-64F5B3733F01}">
      <dsp:nvSpPr>
        <dsp:cNvPr id="0" name=""/>
        <dsp:cNvSpPr/>
      </dsp:nvSpPr>
      <dsp:spPr>
        <a:xfrm>
          <a:off x="3238" y="0"/>
          <a:ext cx="4979193" cy="3029067"/>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834" tIns="0" rIns="491834" bIns="330200" numCol="1" spcCol="1270" anchor="t" anchorCtr="0">
          <a:noAutofit/>
        </a:bodyPr>
        <a:lstStyle/>
        <a:p>
          <a:pPr marL="0" lvl="0" indent="0" algn="l" defTabSz="933450">
            <a:lnSpc>
              <a:spcPct val="90000"/>
            </a:lnSpc>
            <a:spcBef>
              <a:spcPct val="0"/>
            </a:spcBef>
            <a:spcAft>
              <a:spcPct val="35000"/>
            </a:spcAft>
            <a:buNone/>
          </a:pPr>
          <a:r>
            <a:rPr lang="es-ES" sz="2100" kern="1200"/>
            <a:t>Si falta el precio, la obligación del comprador carece de objeto, lo que priva de causa a la del vendedor.</a:t>
          </a:r>
          <a:endParaRPr lang="en-US" sz="2100" kern="1200"/>
        </a:p>
      </dsp:txBody>
      <dsp:txXfrm>
        <a:off x="3238" y="1211626"/>
        <a:ext cx="4979193" cy="1817440"/>
      </dsp:txXfrm>
    </dsp:sp>
    <dsp:sp modelId="{6EB1E813-78B2-0942-9E4D-25F3285952AB}">
      <dsp:nvSpPr>
        <dsp:cNvPr id="0" name=""/>
        <dsp:cNvSpPr/>
      </dsp:nvSpPr>
      <dsp:spPr>
        <a:xfrm>
          <a:off x="3238" y="0"/>
          <a:ext cx="4979193" cy="121162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91834" tIns="165100" rIns="49183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3238" y="0"/>
        <a:ext cx="4979193" cy="1211626"/>
      </dsp:txXfrm>
    </dsp:sp>
    <dsp:sp modelId="{ADF0106C-985E-A446-8944-9E5BCD2018D3}">
      <dsp:nvSpPr>
        <dsp:cNvPr id="0" name=""/>
        <dsp:cNvSpPr/>
      </dsp:nvSpPr>
      <dsp:spPr>
        <a:xfrm>
          <a:off x="5380767" y="0"/>
          <a:ext cx="4979193" cy="3029067"/>
        </a:xfrm>
        <a:prstGeom prst="rect">
          <a:avLst/>
        </a:prstGeom>
        <a:solidFill>
          <a:schemeClr val="accent5">
            <a:hueOff val="-4219929"/>
            <a:satOff val="14585"/>
            <a:lumOff val="9804"/>
            <a:alphaOff val="0"/>
          </a:schemeClr>
        </a:solidFill>
        <a:ln w="15875" cap="flat" cmpd="sng" algn="ctr">
          <a:solidFill>
            <a:schemeClr val="accent5">
              <a:hueOff val="-4219929"/>
              <a:satOff val="14585"/>
              <a:lumOff val="980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834" tIns="0" rIns="491834" bIns="330200" numCol="1" spcCol="1270" anchor="t" anchorCtr="0">
          <a:noAutofit/>
        </a:bodyPr>
        <a:lstStyle/>
        <a:p>
          <a:pPr marL="0" lvl="0" indent="0" algn="l" defTabSz="933450">
            <a:lnSpc>
              <a:spcPct val="90000"/>
            </a:lnSpc>
            <a:spcBef>
              <a:spcPct val="0"/>
            </a:spcBef>
            <a:spcAft>
              <a:spcPct val="35000"/>
            </a:spcAft>
            <a:buNone/>
          </a:pPr>
          <a:r>
            <a:rPr lang="es-ES" sz="2100" u="sng" kern="1200"/>
            <a:t>Requisitos</a:t>
          </a:r>
          <a:r>
            <a:rPr lang="es-ES" sz="2100" kern="1200"/>
            <a:t>:</a:t>
          </a:r>
          <a:endParaRPr lang="en-US" sz="2100" kern="1200"/>
        </a:p>
        <a:p>
          <a:pPr marL="171450" lvl="1" indent="-171450" algn="l" defTabSz="711200">
            <a:lnSpc>
              <a:spcPct val="90000"/>
            </a:lnSpc>
            <a:spcBef>
              <a:spcPct val="0"/>
            </a:spcBef>
            <a:spcAft>
              <a:spcPct val="15000"/>
            </a:spcAft>
            <a:buChar char="•"/>
          </a:pPr>
          <a:r>
            <a:rPr lang="es-ES" sz="1600" kern="1200"/>
            <a:t>Debe consistir en dinero. (Si no se estipula en dinero, no hay compraventa)</a:t>
          </a:r>
          <a:endParaRPr lang="en-US" sz="1600" kern="1200"/>
        </a:p>
        <a:p>
          <a:pPr marL="171450" lvl="1" indent="-171450" algn="l" defTabSz="711200">
            <a:lnSpc>
              <a:spcPct val="90000"/>
            </a:lnSpc>
            <a:spcBef>
              <a:spcPct val="0"/>
            </a:spcBef>
            <a:spcAft>
              <a:spcPct val="15000"/>
            </a:spcAft>
            <a:buChar char="•"/>
          </a:pPr>
          <a:r>
            <a:rPr lang="es-ES" sz="1600" kern="1200"/>
            <a:t>Debe ser real o serio. </a:t>
          </a:r>
          <a:endParaRPr lang="en-US" sz="1600" kern="1200"/>
        </a:p>
        <a:p>
          <a:pPr marL="171450" lvl="1" indent="-171450" algn="l" defTabSz="711200">
            <a:lnSpc>
              <a:spcPct val="90000"/>
            </a:lnSpc>
            <a:spcBef>
              <a:spcPct val="0"/>
            </a:spcBef>
            <a:spcAft>
              <a:spcPct val="15000"/>
            </a:spcAft>
            <a:buChar char="•"/>
          </a:pPr>
          <a:r>
            <a:rPr lang="es-ES" sz="1600" kern="1200"/>
            <a:t>Debe ser determinado. (Precisar cantidad que el comprador debe pagar por la cosa)</a:t>
          </a:r>
          <a:endParaRPr lang="en-US" sz="1600" kern="1200"/>
        </a:p>
      </dsp:txBody>
      <dsp:txXfrm>
        <a:off x="5380767" y="1211626"/>
        <a:ext cx="4979193" cy="1817440"/>
      </dsp:txXfrm>
    </dsp:sp>
    <dsp:sp modelId="{A4D076F5-1666-C643-8FE5-E72CF0F2A578}">
      <dsp:nvSpPr>
        <dsp:cNvPr id="0" name=""/>
        <dsp:cNvSpPr/>
      </dsp:nvSpPr>
      <dsp:spPr>
        <a:xfrm>
          <a:off x="5380767" y="0"/>
          <a:ext cx="4979193" cy="121162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91834" tIns="165100" rIns="49183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5380767" y="0"/>
        <a:ext cx="4979193" cy="12116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A8FB4-B77A-7242-BDD1-BA4FF2B65B31}">
      <dsp:nvSpPr>
        <dsp:cNvPr id="0" name=""/>
        <dsp:cNvSpPr/>
      </dsp:nvSpPr>
      <dsp:spPr>
        <a:xfrm>
          <a:off x="0" y="542983"/>
          <a:ext cx="3238500" cy="194309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baseline="0"/>
            <a:t>Incapacidades de comprar y vender: Es nulo el contrato de compraventa.</a:t>
          </a:r>
          <a:endParaRPr lang="en-US" sz="1900" kern="1200"/>
        </a:p>
        <a:p>
          <a:pPr marL="114300" lvl="1" indent="-114300" algn="l" defTabSz="666750">
            <a:lnSpc>
              <a:spcPct val="90000"/>
            </a:lnSpc>
            <a:spcBef>
              <a:spcPct val="0"/>
            </a:spcBef>
            <a:spcAft>
              <a:spcPct val="15000"/>
            </a:spcAft>
            <a:buChar char="•"/>
          </a:pPr>
          <a:r>
            <a:rPr lang="es-ES" sz="1500" kern="1200" baseline="0"/>
            <a:t>Compraventa entre cónyuges. (Bajo cualquier régimen)</a:t>
          </a:r>
          <a:endParaRPr lang="en-US" sz="1500" kern="1200"/>
        </a:p>
        <a:p>
          <a:pPr marL="114300" lvl="1" indent="-114300" algn="l" defTabSz="666750">
            <a:lnSpc>
              <a:spcPct val="90000"/>
            </a:lnSpc>
            <a:spcBef>
              <a:spcPct val="0"/>
            </a:spcBef>
            <a:spcAft>
              <a:spcPct val="15000"/>
            </a:spcAft>
            <a:buChar char="•"/>
          </a:pPr>
          <a:r>
            <a:rPr lang="es-CL" sz="1500" kern="1200" baseline="0"/>
            <a:t>Compraventa entre el padre o madre y el hijo. (que se encuentre bajo la patria potestad)</a:t>
          </a:r>
          <a:endParaRPr lang="en-US" sz="1500" kern="1200"/>
        </a:p>
      </dsp:txBody>
      <dsp:txXfrm>
        <a:off x="0" y="542983"/>
        <a:ext cx="3238500" cy="1943099"/>
      </dsp:txXfrm>
    </dsp:sp>
    <dsp:sp modelId="{C4377305-9402-ED49-935F-20AC8AA9F509}">
      <dsp:nvSpPr>
        <dsp:cNvPr id="0" name=""/>
        <dsp:cNvSpPr/>
      </dsp:nvSpPr>
      <dsp:spPr>
        <a:xfrm>
          <a:off x="3562350" y="542983"/>
          <a:ext cx="3238500" cy="1943099"/>
        </a:xfrm>
        <a:prstGeom prst="rect">
          <a:avLst/>
        </a:prstGeom>
        <a:solidFill>
          <a:schemeClr val="accent2">
            <a:hueOff val="-1180472"/>
            <a:satOff val="-10766"/>
            <a:lumOff val="-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L" sz="1900" kern="1200" baseline="0"/>
            <a:t>Incapacidades para vender:  Administradores de establecimientos públicos.</a:t>
          </a:r>
          <a:endParaRPr lang="en-US" sz="1900" kern="1200"/>
        </a:p>
      </dsp:txBody>
      <dsp:txXfrm>
        <a:off x="3562350" y="542983"/>
        <a:ext cx="3238500" cy="1943099"/>
      </dsp:txXfrm>
    </dsp:sp>
    <dsp:sp modelId="{4EED7F10-78E2-6D45-970A-119DE10814D3}">
      <dsp:nvSpPr>
        <dsp:cNvPr id="0" name=""/>
        <dsp:cNvSpPr/>
      </dsp:nvSpPr>
      <dsp:spPr>
        <a:xfrm>
          <a:off x="7124700" y="542983"/>
          <a:ext cx="3238500" cy="1943099"/>
        </a:xfrm>
        <a:prstGeom prst="rect">
          <a:avLst/>
        </a:prstGeom>
        <a:solidFill>
          <a:schemeClr val="accent2">
            <a:hueOff val="-2360944"/>
            <a:satOff val="-21531"/>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L" sz="1900" kern="1200" baseline="0"/>
            <a:t>Incapacidades para comprar: </a:t>
          </a:r>
          <a:endParaRPr lang="en-US" sz="1900" kern="1200"/>
        </a:p>
        <a:p>
          <a:pPr marL="114300" lvl="1" indent="-114300" algn="l" defTabSz="666750">
            <a:lnSpc>
              <a:spcPct val="90000"/>
            </a:lnSpc>
            <a:spcBef>
              <a:spcPct val="0"/>
            </a:spcBef>
            <a:spcAft>
              <a:spcPct val="15000"/>
            </a:spcAft>
            <a:buChar char="•"/>
          </a:pPr>
          <a:r>
            <a:rPr lang="es-CL" sz="1500" kern="1200" baseline="0"/>
            <a:t>Prohibición a los empleados públicos.</a:t>
          </a:r>
          <a:endParaRPr lang="en-US" sz="1500" kern="1200"/>
        </a:p>
        <a:p>
          <a:pPr marL="114300" lvl="1" indent="-114300" algn="l" defTabSz="666750">
            <a:lnSpc>
              <a:spcPct val="90000"/>
            </a:lnSpc>
            <a:spcBef>
              <a:spcPct val="0"/>
            </a:spcBef>
            <a:spcAft>
              <a:spcPct val="15000"/>
            </a:spcAft>
            <a:buChar char="•"/>
          </a:pPr>
          <a:r>
            <a:rPr lang="es-CL" sz="1500" kern="1200" baseline="0"/>
            <a:t>Prohibición a los jueces y funcionarios del orden judicial.</a:t>
          </a:r>
          <a:endParaRPr lang="en-US" sz="1500" kern="1200"/>
        </a:p>
        <a:p>
          <a:pPr marL="114300" lvl="1" indent="-114300" algn="l" defTabSz="666750">
            <a:lnSpc>
              <a:spcPct val="90000"/>
            </a:lnSpc>
            <a:spcBef>
              <a:spcPct val="0"/>
            </a:spcBef>
            <a:spcAft>
              <a:spcPct val="15000"/>
            </a:spcAft>
            <a:buChar char="•"/>
          </a:pPr>
          <a:r>
            <a:rPr lang="es-CL" sz="1500" kern="1200" baseline="0"/>
            <a:t>Incapacidad de los tutores y curadores.</a:t>
          </a:r>
          <a:endParaRPr lang="en-US" sz="1500" kern="1200"/>
        </a:p>
      </dsp:txBody>
      <dsp:txXfrm>
        <a:off x="7124700" y="542983"/>
        <a:ext cx="3238500" cy="19430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7A76D-C758-804A-AD6A-42EF3F5F8137}">
      <dsp:nvSpPr>
        <dsp:cNvPr id="0" name=""/>
        <dsp:cNvSpPr/>
      </dsp:nvSpPr>
      <dsp:spPr>
        <a:xfrm>
          <a:off x="0" y="0"/>
          <a:ext cx="8808720" cy="90872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baseline="0"/>
            <a:t>La voluntad de las partes. (El consentimiento)</a:t>
          </a:r>
          <a:endParaRPr lang="en-US" sz="1800" kern="1200"/>
        </a:p>
      </dsp:txBody>
      <dsp:txXfrm>
        <a:off x="26616" y="26616"/>
        <a:ext cx="7828139" cy="855488"/>
      </dsp:txXfrm>
    </dsp:sp>
    <dsp:sp modelId="{0279C657-219D-1845-9462-5925413CEADD}">
      <dsp:nvSpPr>
        <dsp:cNvPr id="0" name=""/>
        <dsp:cNvSpPr/>
      </dsp:nvSpPr>
      <dsp:spPr>
        <a:xfrm>
          <a:off x="777240" y="1060173"/>
          <a:ext cx="8808720" cy="908720"/>
        </a:xfrm>
        <a:prstGeom prst="roundRect">
          <a:avLst>
            <a:gd name="adj" fmla="val 10000"/>
          </a:avLst>
        </a:prstGeom>
        <a:solidFill>
          <a:schemeClr val="accent2">
            <a:hueOff val="-1180472"/>
            <a:satOff val="-10766"/>
            <a:lumOff val="-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baseline="0"/>
            <a:t>La cosa arrendada.  Art.1.916:</a:t>
          </a:r>
          <a:endParaRPr lang="en-US" sz="1800" kern="1200"/>
        </a:p>
        <a:p>
          <a:pPr marL="114300" lvl="1" indent="-114300" algn="l" defTabSz="622300">
            <a:lnSpc>
              <a:spcPct val="90000"/>
            </a:lnSpc>
            <a:spcBef>
              <a:spcPct val="0"/>
            </a:spcBef>
            <a:spcAft>
              <a:spcPct val="15000"/>
            </a:spcAft>
            <a:buChar char="•"/>
          </a:pPr>
          <a:r>
            <a:rPr lang="es-ES" sz="1400" kern="1200" baseline="0"/>
            <a:t>Cosas corporales e incorporales que pueden usarse sin consumirse, incluyendo la cosa ajena.</a:t>
          </a:r>
          <a:endParaRPr lang="en-US" sz="1400" kern="1200"/>
        </a:p>
        <a:p>
          <a:pPr marL="114300" lvl="1" indent="-114300" algn="l" defTabSz="622300">
            <a:lnSpc>
              <a:spcPct val="90000"/>
            </a:lnSpc>
            <a:spcBef>
              <a:spcPct val="0"/>
            </a:spcBef>
            <a:spcAft>
              <a:spcPct val="15000"/>
            </a:spcAft>
            <a:buChar char="•"/>
          </a:pPr>
          <a:r>
            <a:rPr lang="es-ES" sz="1400" kern="1200" baseline="0"/>
            <a:t>Excepciones: Las cosas cuyo arriendo la ley prohíbe. (cosas consumibles)</a:t>
          </a:r>
          <a:endParaRPr lang="en-US" sz="1400" kern="1200"/>
        </a:p>
      </dsp:txBody>
      <dsp:txXfrm>
        <a:off x="803856" y="1086789"/>
        <a:ext cx="7387579" cy="855488"/>
      </dsp:txXfrm>
    </dsp:sp>
    <dsp:sp modelId="{DA4477BD-69AC-3E46-A8C0-14ED2FECDA4E}">
      <dsp:nvSpPr>
        <dsp:cNvPr id="0" name=""/>
        <dsp:cNvSpPr/>
      </dsp:nvSpPr>
      <dsp:spPr>
        <a:xfrm>
          <a:off x="1554480" y="2120346"/>
          <a:ext cx="8808720" cy="908720"/>
        </a:xfrm>
        <a:prstGeom prst="roundRect">
          <a:avLst>
            <a:gd name="adj" fmla="val 10000"/>
          </a:avLst>
        </a:prstGeom>
        <a:solidFill>
          <a:schemeClr val="accent2">
            <a:hueOff val="-2360944"/>
            <a:satOff val="-21531"/>
            <a:lumOff val="-392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baseline="0"/>
            <a:t>El precio o renta del contrato de arrendamiento.</a:t>
          </a:r>
          <a:endParaRPr lang="en-US" sz="1800" kern="1200"/>
        </a:p>
      </dsp:txBody>
      <dsp:txXfrm>
        <a:off x="1581096" y="2146962"/>
        <a:ext cx="7387579" cy="855488"/>
      </dsp:txXfrm>
    </dsp:sp>
    <dsp:sp modelId="{7DDA7ED1-4E80-954D-9736-A3724CD865F6}">
      <dsp:nvSpPr>
        <dsp:cNvPr id="0" name=""/>
        <dsp:cNvSpPr/>
      </dsp:nvSpPr>
      <dsp:spPr>
        <a:xfrm>
          <a:off x="8218051" y="689112"/>
          <a:ext cx="590668" cy="590668"/>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350951" y="689112"/>
        <a:ext cx="324868" cy="444478"/>
      </dsp:txXfrm>
    </dsp:sp>
    <dsp:sp modelId="{1D3904CE-5432-1E44-BCA4-ACA9EE621944}">
      <dsp:nvSpPr>
        <dsp:cNvPr id="0" name=""/>
        <dsp:cNvSpPr/>
      </dsp:nvSpPr>
      <dsp:spPr>
        <a:xfrm>
          <a:off x="8995291" y="1743228"/>
          <a:ext cx="590668" cy="590668"/>
        </a:xfrm>
        <a:prstGeom prst="downArrow">
          <a:avLst>
            <a:gd name="adj1" fmla="val 55000"/>
            <a:gd name="adj2" fmla="val 45000"/>
          </a:avLst>
        </a:prstGeom>
        <a:solidFill>
          <a:schemeClr val="accent2">
            <a:tint val="40000"/>
            <a:alpha val="90000"/>
            <a:hueOff val="-3073022"/>
            <a:satOff val="-20232"/>
            <a:lumOff val="-1646"/>
            <a:alphaOff val="0"/>
          </a:schemeClr>
        </a:solidFill>
        <a:ln w="15875" cap="flat" cmpd="sng" algn="ctr">
          <a:solidFill>
            <a:schemeClr val="accent2">
              <a:tint val="40000"/>
              <a:alpha val="90000"/>
              <a:hueOff val="-3073022"/>
              <a:satOff val="-20232"/>
              <a:lumOff val="-16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9128191" y="1743228"/>
        <a:ext cx="324868" cy="44447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D7CF0-5942-1446-B9A9-03915B6D3AC3}" type="datetimeFigureOut">
              <a:rPr lang="es-ES_tradnl" smtClean="0"/>
              <a:t>18/2/26</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F8D507-D998-2E4F-838D-75B815985B5B}" type="slidenum">
              <a:rPr lang="es-ES_tradnl" smtClean="0"/>
              <a:t>‹Nº›</a:t>
            </a:fld>
            <a:endParaRPr lang="es-ES_tradnl"/>
          </a:p>
        </p:txBody>
      </p:sp>
    </p:spTree>
    <p:extLst>
      <p:ext uri="{BB962C8B-B14F-4D97-AF65-F5344CB8AC3E}">
        <p14:creationId xmlns:p14="http://schemas.microsoft.com/office/powerpoint/2010/main" val="2054142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B9D34379-2AFC-9A4B-B050-B5847CA33F90}"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298768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0842B710-94F4-F84C-AE42-4AD62C39680E}"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374022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0067B205-6714-F94C-9E09-8130CF0EADC8}"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935335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MX"/>
              <a:t>Haz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15C1F208-C1DA-7E42-9A0B-B1AEB683494B}"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08058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C2F8203-7082-694F-9343-87FCD06A3CA9}"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228749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MX"/>
              <a:t>Haz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58284997-4A3C-2E44-AC84-0DECBD862113}" type="datetime1">
              <a:rPr lang="es-CL" smtClean="0"/>
              <a:t>18-02-26</a:t>
            </a:fld>
            <a:endParaRPr lang="en-US" dirty="0"/>
          </a:p>
        </p:txBody>
      </p:sp>
      <p:sp>
        <p:nvSpPr>
          <p:cNvPr id="4" name="Footer Placeholder 3"/>
          <p:cNvSpPr>
            <a:spLocks noGrp="1"/>
          </p:cNvSpPr>
          <p:nvPr>
            <p:ph type="ftr" sz="quarter" idx="11"/>
          </p:nvPr>
        </p:nvSpPr>
        <p:spPr/>
        <p:txBody>
          <a:bodyPr/>
          <a:lstStyle/>
          <a:p>
            <a:r>
              <a:rPr lang="en-US"/>
              <a:t>CCB-2026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853711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MX"/>
              <a:t>Haz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73EAB3EF-6776-4243-B000-0DC56556C5DF}" type="datetime1">
              <a:rPr lang="es-CL" smtClean="0"/>
              <a:t>18-02-26</a:t>
            </a:fld>
            <a:endParaRPr lang="en-US" dirty="0"/>
          </a:p>
        </p:txBody>
      </p:sp>
      <p:sp>
        <p:nvSpPr>
          <p:cNvPr id="4" name="Footer Placeholder 3"/>
          <p:cNvSpPr>
            <a:spLocks noGrp="1"/>
          </p:cNvSpPr>
          <p:nvPr>
            <p:ph type="ftr" sz="quarter" idx="11"/>
          </p:nvPr>
        </p:nvSpPr>
        <p:spPr/>
        <p:txBody>
          <a:bodyPr/>
          <a:lstStyle/>
          <a:p>
            <a:r>
              <a:rPr lang="en-US"/>
              <a:t>CCB-2026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786759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941CD4A9-A227-BA48-9618-FB3FF82542DB}"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441536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MX"/>
              <a:t>Haz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88464488-B9C4-894A-80F1-17034518FC67}"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427733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3"/>
          <p:cNvSpPr>
            <a:spLocks noGrp="1"/>
          </p:cNvSpPr>
          <p:nvPr>
            <p:ph type="dt" sz="half" idx="10"/>
          </p:nvPr>
        </p:nvSpPr>
        <p:spPr/>
        <p:txBody>
          <a:bodyPr/>
          <a:lstStyle/>
          <a:p>
            <a:fld id="{CF89B95F-0A9C-6048-AE74-B947D627EA1D}"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03650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1_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03502463-2321-804A-94F2-552F83F277FE}" type="datetime1">
              <a:rPr lang="es-CL" smtClean="0"/>
              <a:t>18-02-26</a:t>
            </a:fld>
            <a:endParaRPr lang="en-US" dirty="0"/>
          </a:p>
        </p:txBody>
      </p:sp>
      <p:sp>
        <p:nvSpPr>
          <p:cNvPr id="8" name="Footer Placeholder 7"/>
          <p:cNvSpPr>
            <a:spLocks noGrp="1"/>
          </p:cNvSpPr>
          <p:nvPr>
            <p:ph type="ftr" sz="quarter" idx="11"/>
          </p:nvPr>
        </p:nvSpPr>
        <p:spPr/>
        <p:txBody>
          <a:bodyPr/>
          <a:lstStyle/>
          <a:p>
            <a:r>
              <a:rPr lang="en-US"/>
              <a:t>CCB-2026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8476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7C9918B7-662C-6C44-8FF0-6AB0AE771AF9}"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0029135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1_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C1CEC12F-2404-2F4B-8A1D-9B398573BDC9}"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18802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0C9912BB-8D47-E44B-8B0F-9CF3B22B15DF}" type="datetime1">
              <a:rPr lang="es-CL" smtClean="0"/>
              <a:t>18-02-26</a:t>
            </a:fld>
            <a:endParaRPr lang="en-US" dirty="0"/>
          </a:p>
        </p:txBody>
      </p:sp>
      <p:sp>
        <p:nvSpPr>
          <p:cNvPr id="5" name="Footer Placeholder 4"/>
          <p:cNvSpPr>
            <a:spLocks noGrp="1"/>
          </p:cNvSpPr>
          <p:nvPr>
            <p:ph type="ftr" sz="quarter" idx="11"/>
          </p:nvPr>
        </p:nvSpPr>
        <p:spPr/>
        <p:txBody>
          <a:bodyPr/>
          <a:lstStyle/>
          <a:p>
            <a:r>
              <a:rPr lang="en-US"/>
              <a:t>CCB-2026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34205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MX"/>
              <a:t>Haz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4EA11746-F80F-144B-967D-B20A55C7FA4B}"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615531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54DF6D3A-D5C6-C448-9322-BC0B9674E17B}" type="datetime1">
              <a:rPr lang="es-CL" smtClean="0"/>
              <a:t>18-02-26</a:t>
            </a:fld>
            <a:endParaRPr lang="en-US" dirty="0"/>
          </a:p>
        </p:txBody>
      </p:sp>
      <p:sp>
        <p:nvSpPr>
          <p:cNvPr id="8" name="Footer Placeholder 7"/>
          <p:cNvSpPr>
            <a:spLocks noGrp="1"/>
          </p:cNvSpPr>
          <p:nvPr>
            <p:ph type="ftr" sz="quarter" idx="11"/>
          </p:nvPr>
        </p:nvSpPr>
        <p:spPr/>
        <p:txBody>
          <a:bodyPr/>
          <a:lstStyle/>
          <a:p>
            <a:r>
              <a:rPr lang="en-US"/>
              <a:t>CCB-2026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369984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13602F7F-BCE6-0B41-91B1-F11B5BCA6E05}" type="datetime1">
              <a:rPr lang="es-CL" smtClean="0"/>
              <a:t>18-02-26</a:t>
            </a:fld>
            <a:endParaRPr lang="en-US" dirty="0"/>
          </a:p>
        </p:txBody>
      </p:sp>
      <p:sp>
        <p:nvSpPr>
          <p:cNvPr id="4" name="Footer Placeholder 3"/>
          <p:cNvSpPr>
            <a:spLocks noGrp="1"/>
          </p:cNvSpPr>
          <p:nvPr>
            <p:ph type="ftr" sz="quarter" idx="11"/>
          </p:nvPr>
        </p:nvSpPr>
        <p:spPr/>
        <p:txBody>
          <a:bodyPr/>
          <a:lstStyle/>
          <a:p>
            <a:r>
              <a:rPr lang="en-US"/>
              <a:t>CCB-2026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278935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CC7C147-5DA5-BE4B-95F9-8F6365D157CE}" type="datetime1">
              <a:rPr lang="es-CL" smtClean="0"/>
              <a:t>18-02-26</a:t>
            </a:fld>
            <a:endParaRPr lang="en-US" dirty="0"/>
          </a:p>
        </p:txBody>
      </p:sp>
      <p:sp>
        <p:nvSpPr>
          <p:cNvPr id="3" name="Footer Placeholder 2"/>
          <p:cNvSpPr>
            <a:spLocks noGrp="1"/>
          </p:cNvSpPr>
          <p:nvPr>
            <p:ph type="ftr" sz="quarter" idx="11"/>
          </p:nvPr>
        </p:nvSpPr>
        <p:spPr/>
        <p:txBody>
          <a:bodyPr/>
          <a:lstStyle/>
          <a:p>
            <a:r>
              <a:rPr lang="en-US"/>
              <a:t>CCB-2026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18672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MX"/>
              <a:t>Haz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7B078DA0-937F-ED4B-AC1B-ABE493D2A471}"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47232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6BD1B5D-1BE6-5C4D-857B-76A168C152F4}" type="datetime1">
              <a:rPr lang="es-CL" smtClean="0"/>
              <a:t>18-02-26</a:t>
            </a:fld>
            <a:endParaRPr lang="en-US" dirty="0"/>
          </a:p>
        </p:txBody>
      </p:sp>
      <p:sp>
        <p:nvSpPr>
          <p:cNvPr id="6" name="Footer Placeholder 5"/>
          <p:cNvSpPr>
            <a:spLocks noGrp="1"/>
          </p:cNvSpPr>
          <p:nvPr>
            <p:ph type="ftr" sz="quarter" idx="11"/>
          </p:nvPr>
        </p:nvSpPr>
        <p:spPr/>
        <p:txBody>
          <a:bodyPr/>
          <a:lstStyle/>
          <a:p>
            <a:r>
              <a:rPr lang="en-US"/>
              <a:t>CCB-2026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045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925F846-E614-1C43-AE03-860C267D008B}" type="datetime1">
              <a:rPr lang="es-CL" smtClean="0"/>
              <a:t>18-02-26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CCB-2026 </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253795149"/>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99" r:id="rId15"/>
    <p:sldLayoutId id="2147483900" r:id="rId16"/>
    <p:sldLayoutId id="2147483901" r:id="rId17"/>
    <p:sldLayoutId id="2147483902" r:id="rId18"/>
    <p:sldLayoutId id="2147483903" r:id="rId19"/>
    <p:sldLayoutId id="2147483904" r:id="rId20"/>
  </p:sldLayoutIdLst>
  <p:hf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34.sv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39.jpeg"/><Relationship Id="rId7" Type="http://schemas.openxmlformats.org/officeDocument/2006/relationships/diagramQuickStyle" Target="../diagrams/quickStyle13.xml"/><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3.png"/><Relationship Id="rId9" Type="http://schemas.microsoft.com/office/2007/relationships/diagramDrawing" Target="../diagrams/drawing13.xml"/></Relationships>
</file>

<file path=ppt/slides/_rels/slide2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3.png"/><Relationship Id="rId7" Type="http://schemas.openxmlformats.org/officeDocument/2006/relationships/diagramColors" Target="../diagrams/colors14.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5.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3.png"/><Relationship Id="rId7" Type="http://schemas.openxmlformats.org/officeDocument/2006/relationships/diagramColors" Target="../diagrams/colors16.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8.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3.png"/><Relationship Id="rId7" Type="http://schemas.openxmlformats.org/officeDocument/2006/relationships/diagramColors" Target="../diagrams/colors18.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3.png"/><Relationship Id="rId7" Type="http://schemas.openxmlformats.org/officeDocument/2006/relationships/diagramColors" Target="../diagrams/colors20.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4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3.png"/><Relationship Id="rId7" Type="http://schemas.openxmlformats.org/officeDocument/2006/relationships/diagramColors" Target="../diagrams/colors21.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8.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0.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6.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3.png"/><Relationship Id="rId7" Type="http://schemas.openxmlformats.org/officeDocument/2006/relationships/diagramColors" Target="../diagrams/colors25.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69.svg"/></Relationships>
</file>

<file path=ppt/slides/_rels/slide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9.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3.png"/><Relationship Id="rId7" Type="http://schemas.openxmlformats.org/officeDocument/2006/relationships/diagramColors" Target="../diagrams/colors27.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8.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8.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3.png"/><Relationship Id="rId7" Type="http://schemas.openxmlformats.org/officeDocument/2006/relationships/diagramColors" Target="../diagrams/colors30.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8.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8.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8.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9.xml.rels><?xml version="1.0" encoding="UTF-8" standalone="yes"?>
<Relationships xmlns="http://schemas.openxmlformats.org/package/2006/relationships"><Relationship Id="rId8" Type="http://schemas.openxmlformats.org/officeDocument/2006/relationships/diagramColors" Target="../diagrams/colors34.xml"/><Relationship Id="rId3" Type="http://schemas.openxmlformats.org/officeDocument/2006/relationships/image" Target="../media/image92.jpeg"/><Relationship Id="rId7" Type="http://schemas.openxmlformats.org/officeDocument/2006/relationships/diagramQuickStyle" Target="../diagrams/quickStyle34.xml"/><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diagramLayout" Target="../diagrams/layout34.xml"/><Relationship Id="rId5" Type="http://schemas.openxmlformats.org/officeDocument/2006/relationships/diagramData" Target="../diagrams/data34.xml"/><Relationship Id="rId4" Type="http://schemas.openxmlformats.org/officeDocument/2006/relationships/image" Target="../media/image3.png"/><Relationship Id="rId9" Type="http://schemas.microsoft.com/office/2007/relationships/diagramDrawing" Target="../diagrams/drawing3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A29CAD9-00D9-4D79-B982-85CD7FBD3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3F01E04B-E3A4-4B2D-92DF-752C4E7EF9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Contract">
            <a:extLst>
              <a:ext uri="{FF2B5EF4-FFF2-40B4-BE49-F238E27FC236}">
                <a16:creationId xmlns:a16="http://schemas.microsoft.com/office/drawing/2014/main" id="{799E0B93-C962-2C27-477B-3802C5848C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91139" y="957486"/>
            <a:ext cx="4940394" cy="494039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id="{765896F8-7BC7-4574-8E2B-4A1A603670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AF7CD66C-10C9-4831-846F-2EFCA9A35850}"/>
              </a:ext>
            </a:extLst>
          </p:cNvPr>
          <p:cNvSpPr>
            <a:spLocks noGrp="1"/>
          </p:cNvSpPr>
          <p:nvPr>
            <p:ph type="subTitle" idx="1"/>
          </p:nvPr>
        </p:nvSpPr>
        <p:spPr>
          <a:xfrm>
            <a:off x="7570383" y="4165600"/>
            <a:ext cx="3707844" cy="1717675"/>
          </a:xfrm>
        </p:spPr>
        <p:txBody>
          <a:bodyPr>
            <a:normAutofit/>
          </a:bodyPr>
          <a:lstStyle/>
          <a:p>
            <a:r>
              <a:rPr lang="es-CL" dirty="0"/>
              <a:t>Tipos de contratos</a:t>
            </a:r>
          </a:p>
        </p:txBody>
      </p:sp>
      <p:sp>
        <p:nvSpPr>
          <p:cNvPr id="2" name="Título 1">
            <a:extLst>
              <a:ext uri="{FF2B5EF4-FFF2-40B4-BE49-F238E27FC236}">
                <a16:creationId xmlns:a16="http://schemas.microsoft.com/office/drawing/2014/main" id="{F4B5A425-2C82-4C6C-85B7-C5AA8D6BD7A1}"/>
              </a:ext>
            </a:extLst>
          </p:cNvPr>
          <p:cNvSpPr>
            <a:spLocks noGrp="1"/>
          </p:cNvSpPr>
          <p:nvPr>
            <p:ph type="ctrTitle"/>
          </p:nvPr>
        </p:nvSpPr>
        <p:spPr>
          <a:xfrm>
            <a:off x="7570382" y="957486"/>
            <a:ext cx="3707844" cy="3131913"/>
          </a:xfrm>
        </p:spPr>
        <p:txBody>
          <a:bodyPr>
            <a:normAutofit/>
          </a:bodyPr>
          <a:lstStyle/>
          <a:p>
            <a:r>
              <a:rPr lang="es-CL" dirty="0"/>
              <a:t>CONTRATOS</a:t>
            </a:r>
            <a:endParaRPr lang="es-CL"/>
          </a:p>
        </p:txBody>
      </p:sp>
      <p:sp>
        <p:nvSpPr>
          <p:cNvPr id="4" name="Marcador de pie de página 3">
            <a:extLst>
              <a:ext uri="{FF2B5EF4-FFF2-40B4-BE49-F238E27FC236}">
                <a16:creationId xmlns:a16="http://schemas.microsoft.com/office/drawing/2014/main" id="{AB90B74A-6755-BAD6-1064-15B5C4A11480}"/>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FFED0015-5670-253E-3B26-29B5F9074994}"/>
              </a:ext>
            </a:extLst>
          </p:cNvPr>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174885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5368AAE-F495-4471-AFD5-A3206839C341}"/>
              </a:ext>
            </a:extLst>
          </p:cNvPr>
          <p:cNvSpPr>
            <a:spLocks noGrp="1"/>
          </p:cNvSpPr>
          <p:nvPr>
            <p:ph type="title"/>
          </p:nvPr>
        </p:nvSpPr>
        <p:spPr>
          <a:xfrm>
            <a:off x="641074" y="1588878"/>
            <a:ext cx="2844002" cy="3680244"/>
          </a:xfrm>
        </p:spPr>
        <p:txBody>
          <a:bodyPr>
            <a:normAutofit/>
          </a:bodyPr>
          <a:lstStyle/>
          <a:p>
            <a:pPr algn="l"/>
            <a:r>
              <a:rPr lang="es-ES" sz="4400">
                <a:solidFill>
                  <a:srgbClr val="FFFFFF"/>
                </a:solidFill>
              </a:rPr>
              <a:t>Cosa vendida</a:t>
            </a:r>
            <a:endParaRPr lang="es-CL" sz="44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Marcador de contenido 2">
            <a:extLst>
              <a:ext uri="{FF2B5EF4-FFF2-40B4-BE49-F238E27FC236}">
                <a16:creationId xmlns:a16="http://schemas.microsoft.com/office/drawing/2014/main" id="{E77F7D89-A1FC-4E87-90D0-114175798869}"/>
              </a:ext>
            </a:extLst>
          </p:cNvPr>
          <p:cNvSpPr>
            <a:spLocks noGrp="1"/>
          </p:cNvSpPr>
          <p:nvPr>
            <p:ph idx="1"/>
          </p:nvPr>
        </p:nvSpPr>
        <p:spPr>
          <a:xfrm>
            <a:off x="4634794" y="1049695"/>
            <a:ext cx="6642806" cy="4758611"/>
          </a:xfrm>
        </p:spPr>
        <p:txBody>
          <a:bodyPr anchor="ctr">
            <a:normAutofit/>
          </a:bodyPr>
          <a:lstStyle/>
          <a:p>
            <a:r>
              <a:rPr lang="es-ES" dirty="0"/>
              <a:t>La cosa vendida constituye el objeto de la obligación del vendedor.</a:t>
            </a:r>
          </a:p>
          <a:p>
            <a:r>
              <a:rPr lang="es-ES" u="sng" dirty="0"/>
              <a:t>Requisitos de la cosa vendida</a:t>
            </a:r>
            <a:r>
              <a:rPr lang="es-ES" dirty="0"/>
              <a:t>:</a:t>
            </a:r>
          </a:p>
          <a:p>
            <a:pPr marL="457200" indent="-457200">
              <a:buFont typeface="+mj-lt"/>
              <a:buAutoNum type="arabicPeriod"/>
            </a:pPr>
            <a:r>
              <a:rPr lang="es-ES" dirty="0"/>
              <a:t>Ser Comerciable. (Que sea susceptible de dominio)</a:t>
            </a:r>
          </a:p>
          <a:p>
            <a:pPr marL="457200" indent="-457200">
              <a:buFont typeface="+mj-lt"/>
              <a:buAutoNum type="arabicPeriod"/>
            </a:pPr>
            <a:r>
              <a:rPr lang="es-ES" dirty="0"/>
              <a:t>Ser </a:t>
            </a:r>
            <a:r>
              <a:rPr lang="es-ES" dirty="0" err="1"/>
              <a:t>deternimada</a:t>
            </a:r>
            <a:r>
              <a:rPr lang="es-ES" dirty="0"/>
              <a:t> o determinable y singular.</a:t>
            </a:r>
          </a:p>
          <a:p>
            <a:pPr marL="457200" indent="-457200">
              <a:buFont typeface="+mj-lt"/>
              <a:buAutoNum type="arabicPeriod"/>
            </a:pPr>
            <a:r>
              <a:rPr lang="es-ES" dirty="0"/>
              <a:t>Existir o esperarse que exista. </a:t>
            </a:r>
          </a:p>
          <a:p>
            <a:pPr marL="457200" indent="-457200">
              <a:buFont typeface="+mj-lt"/>
              <a:buAutoNum type="arabicPeriod"/>
            </a:pPr>
            <a:r>
              <a:rPr lang="es-ES" dirty="0"/>
              <a:t>No pertenecer al comprador. (La cosa debe ser del vendedor o de un tercero)</a:t>
            </a:r>
            <a:endParaRPr lang="es-CL"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Marcador de pie de página 3">
            <a:extLst>
              <a:ext uri="{FF2B5EF4-FFF2-40B4-BE49-F238E27FC236}">
                <a16:creationId xmlns:a16="http://schemas.microsoft.com/office/drawing/2014/main" id="{DC4FA496-BC3B-7A21-A1F4-EE662F4CB614}"/>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ABE80878-26E0-D940-2122-D04C1B84E5BA}"/>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814946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43BE90-0349-4799-BBA6-534433109E9E}"/>
              </a:ext>
            </a:extLst>
          </p:cNvPr>
          <p:cNvSpPr>
            <a:spLocks noGrp="1"/>
          </p:cNvSpPr>
          <p:nvPr>
            <p:ph type="title"/>
          </p:nvPr>
        </p:nvSpPr>
        <p:spPr>
          <a:xfrm>
            <a:off x="913775" y="618517"/>
            <a:ext cx="10364451" cy="1596177"/>
          </a:xfrm>
        </p:spPr>
        <p:txBody>
          <a:bodyPr>
            <a:normAutofit/>
          </a:bodyPr>
          <a:lstStyle/>
          <a:p>
            <a:r>
              <a:rPr lang="es-ES" dirty="0"/>
              <a:t>El precio</a:t>
            </a:r>
            <a:endParaRPr lang="es-CL" dirty="0"/>
          </a:p>
        </p:txBody>
      </p:sp>
      <p:graphicFrame>
        <p:nvGraphicFramePr>
          <p:cNvPr id="5" name="Marcador de contenido 2">
            <a:extLst>
              <a:ext uri="{FF2B5EF4-FFF2-40B4-BE49-F238E27FC236}">
                <a16:creationId xmlns:a16="http://schemas.microsoft.com/office/drawing/2014/main" id="{84B3F2CC-7AF8-2748-7120-29F179BAD35C}"/>
              </a:ext>
            </a:extLst>
          </p:cNvPr>
          <p:cNvGraphicFramePr>
            <a:graphicFrameLocks noGrp="1"/>
          </p:cNvGraphicFramePr>
          <p:nvPr>
            <p:ph idx="1"/>
            <p:extLst>
              <p:ext uri="{D42A27DB-BD31-4B8C-83A1-F6EECF244321}">
                <p14:modId xmlns:p14="http://schemas.microsoft.com/office/powerpoint/2010/main" val="3600985930"/>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7C435055-0E5B-E44E-CD36-3BE48F401062}"/>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274F452E-C723-9DE4-C973-8F7B69F7D99A}"/>
              </a:ext>
            </a:extLst>
          </p:cNvPr>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146341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DC26469-31F7-4EFC-BC9A-3E7ED69722DC}"/>
              </a:ext>
            </a:extLst>
          </p:cNvPr>
          <p:cNvSpPr>
            <a:spLocks noGrp="1"/>
          </p:cNvSpPr>
          <p:nvPr>
            <p:ph type="title"/>
          </p:nvPr>
        </p:nvSpPr>
        <p:spPr>
          <a:xfrm>
            <a:off x="641074" y="1588878"/>
            <a:ext cx="2844002" cy="3680244"/>
          </a:xfrm>
        </p:spPr>
        <p:txBody>
          <a:bodyPr>
            <a:normAutofit/>
          </a:bodyPr>
          <a:lstStyle/>
          <a:p>
            <a:pPr algn="l"/>
            <a:r>
              <a:rPr lang="es-ES" sz="3100" u="sng">
                <a:solidFill>
                  <a:srgbClr val="FFFFFF"/>
                </a:solidFill>
              </a:rPr>
              <a:t>Capacidad para celebrar el contrato de compraventa</a:t>
            </a:r>
            <a:endParaRPr lang="es-CL" sz="3100" u="sng">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Marcador de contenido 2">
            <a:extLst>
              <a:ext uri="{FF2B5EF4-FFF2-40B4-BE49-F238E27FC236}">
                <a16:creationId xmlns:a16="http://schemas.microsoft.com/office/drawing/2014/main" id="{7EC46385-DA6C-4140-A28F-47C68CA9F40B}"/>
              </a:ext>
            </a:extLst>
          </p:cNvPr>
          <p:cNvSpPr>
            <a:spLocks noGrp="1"/>
          </p:cNvSpPr>
          <p:nvPr>
            <p:ph idx="1"/>
          </p:nvPr>
        </p:nvSpPr>
        <p:spPr>
          <a:xfrm>
            <a:off x="4634794" y="1049695"/>
            <a:ext cx="6642806" cy="4758611"/>
          </a:xfrm>
        </p:spPr>
        <p:txBody>
          <a:bodyPr anchor="ctr">
            <a:normAutofit/>
          </a:bodyPr>
          <a:lstStyle/>
          <a:p>
            <a:r>
              <a:rPr lang="es-ES" dirty="0"/>
              <a:t>Para la compraventa, como para todo contrato, la capacidad es la regla general.</a:t>
            </a:r>
          </a:p>
          <a:p>
            <a:r>
              <a:rPr lang="es-ES" u="sng" dirty="0"/>
              <a:t>Incapacidades</a:t>
            </a:r>
            <a:r>
              <a:rPr lang="es-ES" dirty="0"/>
              <a:t>.</a:t>
            </a:r>
          </a:p>
          <a:p>
            <a:pPr marL="0" indent="0">
              <a:buNone/>
            </a:pPr>
            <a:endParaRPr lang="es-ES" dirty="0"/>
          </a:p>
          <a:p>
            <a:pPr marL="457200" indent="-457200">
              <a:buFont typeface="+mj-lt"/>
              <a:buAutoNum type="arabicPeriod"/>
            </a:pPr>
            <a:r>
              <a:rPr lang="es-ES" dirty="0"/>
              <a:t>Personas afectas a una incapacidad general para contratar.</a:t>
            </a:r>
          </a:p>
          <a:p>
            <a:pPr marL="457200" indent="-457200">
              <a:buFont typeface="+mj-lt"/>
              <a:buAutoNum type="arabicPeriod"/>
            </a:pPr>
            <a:r>
              <a:rPr lang="es-ES" dirty="0"/>
              <a:t>Personas afectas a ciertas incapacidades particulares del contrato de compraventa.</a:t>
            </a:r>
            <a:endParaRPr lang="es-CL"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Marcador de pie de página 3">
            <a:extLst>
              <a:ext uri="{FF2B5EF4-FFF2-40B4-BE49-F238E27FC236}">
                <a16:creationId xmlns:a16="http://schemas.microsoft.com/office/drawing/2014/main" id="{EAB94798-7CC0-12C7-9C7D-33C9597A507C}"/>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E030A6FD-F51E-A231-56E8-F2052B9295D1}"/>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3894604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8FC489-7EA7-4CCB-8320-0C6BBCC89DDB}"/>
              </a:ext>
            </a:extLst>
          </p:cNvPr>
          <p:cNvSpPr>
            <a:spLocks noGrp="1"/>
          </p:cNvSpPr>
          <p:nvPr>
            <p:ph type="title"/>
          </p:nvPr>
        </p:nvSpPr>
        <p:spPr>
          <a:xfrm>
            <a:off x="913775" y="618517"/>
            <a:ext cx="10364451" cy="1596177"/>
          </a:xfrm>
        </p:spPr>
        <p:txBody>
          <a:bodyPr>
            <a:normAutofit/>
          </a:bodyPr>
          <a:lstStyle/>
          <a:p>
            <a:r>
              <a:rPr lang="es-ES"/>
              <a:t>Clasificación de las incapacidades</a:t>
            </a:r>
            <a:endParaRPr lang="es-CL" dirty="0"/>
          </a:p>
        </p:txBody>
      </p:sp>
      <p:graphicFrame>
        <p:nvGraphicFramePr>
          <p:cNvPr id="5" name="Marcador de contenido 2">
            <a:extLst>
              <a:ext uri="{FF2B5EF4-FFF2-40B4-BE49-F238E27FC236}">
                <a16:creationId xmlns:a16="http://schemas.microsoft.com/office/drawing/2014/main" id="{13C5C18D-1BB7-313D-40E1-ED83872D784C}"/>
              </a:ext>
            </a:extLst>
          </p:cNvPr>
          <p:cNvGraphicFramePr>
            <a:graphicFrameLocks noGrp="1"/>
          </p:cNvGraphicFramePr>
          <p:nvPr>
            <p:ph idx="1"/>
            <p:extLst>
              <p:ext uri="{D42A27DB-BD31-4B8C-83A1-F6EECF244321}">
                <p14:modId xmlns:p14="http://schemas.microsoft.com/office/powerpoint/2010/main" val="3793226834"/>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0980A464-2790-357A-CF43-2764E4B017C0}"/>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59644140-E829-D8EE-C6D5-A8C6A3CB3CE0}"/>
              </a:ext>
            </a:extLst>
          </p:cNvPr>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4188923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3E84ADC-58DB-43C0-B357-C7866CD6626C}"/>
              </a:ext>
            </a:extLst>
          </p:cNvPr>
          <p:cNvSpPr>
            <a:spLocks noGrp="1"/>
          </p:cNvSpPr>
          <p:nvPr>
            <p:ph type="title"/>
          </p:nvPr>
        </p:nvSpPr>
        <p:spPr/>
        <p:txBody>
          <a:bodyPr/>
          <a:lstStyle/>
          <a:p>
            <a:r>
              <a:rPr lang="es-CL" dirty="0"/>
              <a:t>Obligaciones de las partes</a:t>
            </a:r>
          </a:p>
        </p:txBody>
      </p:sp>
      <p:sp>
        <p:nvSpPr>
          <p:cNvPr id="5" name="Marcador de texto 4">
            <a:extLst>
              <a:ext uri="{FF2B5EF4-FFF2-40B4-BE49-F238E27FC236}">
                <a16:creationId xmlns:a16="http://schemas.microsoft.com/office/drawing/2014/main" id="{E0E69068-97A6-44DB-9B81-C9333B36BBD6}"/>
              </a:ext>
            </a:extLst>
          </p:cNvPr>
          <p:cNvSpPr>
            <a:spLocks noGrp="1"/>
          </p:cNvSpPr>
          <p:nvPr>
            <p:ph type="body" idx="1"/>
          </p:nvPr>
        </p:nvSpPr>
        <p:spPr/>
        <p:txBody>
          <a:bodyPr>
            <a:normAutofit fontScale="92500"/>
          </a:bodyPr>
          <a:lstStyle/>
          <a:p>
            <a:r>
              <a:rPr lang="es-CL" b="1" dirty="0">
                <a:solidFill>
                  <a:schemeClr val="tx1"/>
                </a:solidFill>
              </a:rPr>
              <a:t>Obligaciones del vendedor</a:t>
            </a:r>
          </a:p>
        </p:txBody>
      </p:sp>
      <p:sp>
        <p:nvSpPr>
          <p:cNvPr id="6" name="Marcador de contenido 5">
            <a:extLst>
              <a:ext uri="{FF2B5EF4-FFF2-40B4-BE49-F238E27FC236}">
                <a16:creationId xmlns:a16="http://schemas.microsoft.com/office/drawing/2014/main" id="{D5C8D0C5-DC88-4BBD-A5CC-3A7A6426F6AF}"/>
              </a:ext>
            </a:extLst>
          </p:cNvPr>
          <p:cNvSpPr>
            <a:spLocks noGrp="1"/>
          </p:cNvSpPr>
          <p:nvPr>
            <p:ph sz="half" idx="2"/>
          </p:nvPr>
        </p:nvSpPr>
        <p:spPr/>
        <p:txBody>
          <a:bodyPr/>
          <a:lstStyle/>
          <a:p>
            <a:r>
              <a:rPr lang="es-ES_tradnl" dirty="0"/>
              <a:t>Entregar la cosa vendida.</a:t>
            </a:r>
          </a:p>
          <a:p>
            <a:r>
              <a:rPr lang="es-ES_tradnl" dirty="0"/>
              <a:t>La obligación de saneamiento de la evicción. </a:t>
            </a:r>
          </a:p>
          <a:p>
            <a:r>
              <a:rPr lang="es-ES_tradnl" dirty="0"/>
              <a:t>Obligación de saneamiento por los vicios redhibitorios.</a:t>
            </a:r>
            <a:endParaRPr lang="es-CL" dirty="0"/>
          </a:p>
        </p:txBody>
      </p:sp>
      <p:sp>
        <p:nvSpPr>
          <p:cNvPr id="7" name="Marcador de texto 6">
            <a:extLst>
              <a:ext uri="{FF2B5EF4-FFF2-40B4-BE49-F238E27FC236}">
                <a16:creationId xmlns:a16="http://schemas.microsoft.com/office/drawing/2014/main" id="{52FAA89C-DF44-4ACF-A50A-A7602D4E3EA5}"/>
              </a:ext>
            </a:extLst>
          </p:cNvPr>
          <p:cNvSpPr>
            <a:spLocks noGrp="1"/>
          </p:cNvSpPr>
          <p:nvPr>
            <p:ph type="body" sz="quarter" idx="3"/>
          </p:nvPr>
        </p:nvSpPr>
        <p:spPr>
          <a:xfrm>
            <a:off x="5654494" y="1905000"/>
            <a:ext cx="4396339" cy="576262"/>
          </a:xfrm>
        </p:spPr>
        <p:txBody>
          <a:bodyPr>
            <a:normAutofit fontScale="92500"/>
          </a:bodyPr>
          <a:lstStyle/>
          <a:p>
            <a:r>
              <a:rPr lang="es-CL" b="1" dirty="0">
                <a:solidFill>
                  <a:schemeClr val="tx1"/>
                </a:solidFill>
              </a:rPr>
              <a:t>Obligaciones del comprador</a:t>
            </a:r>
          </a:p>
        </p:txBody>
      </p:sp>
      <p:sp>
        <p:nvSpPr>
          <p:cNvPr id="8" name="Marcador de contenido 7">
            <a:extLst>
              <a:ext uri="{FF2B5EF4-FFF2-40B4-BE49-F238E27FC236}">
                <a16:creationId xmlns:a16="http://schemas.microsoft.com/office/drawing/2014/main" id="{3065C14D-BC72-4E56-9E07-0CDB3E1C63BF}"/>
              </a:ext>
            </a:extLst>
          </p:cNvPr>
          <p:cNvSpPr>
            <a:spLocks noGrp="1"/>
          </p:cNvSpPr>
          <p:nvPr>
            <p:ph sz="quarter" idx="4"/>
          </p:nvPr>
        </p:nvSpPr>
        <p:spPr/>
        <p:txBody>
          <a:bodyPr/>
          <a:lstStyle/>
          <a:p>
            <a:r>
              <a:rPr lang="es-ES_tradnl" dirty="0"/>
              <a:t>Pagar el precio convenido. </a:t>
            </a:r>
          </a:p>
          <a:p>
            <a:r>
              <a:rPr lang="es-ES_tradnl" dirty="0"/>
              <a:t>Recibir la cosa comprada.</a:t>
            </a:r>
            <a:endParaRPr lang="es-CL" dirty="0"/>
          </a:p>
        </p:txBody>
      </p:sp>
      <p:sp>
        <p:nvSpPr>
          <p:cNvPr id="2" name="Marcador de pie de página 1">
            <a:extLst>
              <a:ext uri="{FF2B5EF4-FFF2-40B4-BE49-F238E27FC236}">
                <a16:creationId xmlns:a16="http://schemas.microsoft.com/office/drawing/2014/main" id="{4248B0CA-6EE5-446D-06AD-3EE3DE2500C9}"/>
              </a:ext>
            </a:extLst>
          </p:cNvPr>
          <p:cNvSpPr>
            <a:spLocks noGrp="1"/>
          </p:cNvSpPr>
          <p:nvPr>
            <p:ph type="ftr" sz="quarter" idx="11"/>
          </p:nvPr>
        </p:nvSpPr>
        <p:spPr/>
        <p:txBody>
          <a:bodyPr/>
          <a:lstStyle/>
          <a:p>
            <a:r>
              <a:rPr lang="en-US"/>
              <a:t>CCB-2026 </a:t>
            </a:r>
            <a:endParaRPr lang="en-US" dirty="0"/>
          </a:p>
        </p:txBody>
      </p:sp>
      <p:sp>
        <p:nvSpPr>
          <p:cNvPr id="3" name="Marcador de número de diapositiva 2">
            <a:extLst>
              <a:ext uri="{FF2B5EF4-FFF2-40B4-BE49-F238E27FC236}">
                <a16:creationId xmlns:a16="http://schemas.microsoft.com/office/drawing/2014/main" id="{095C7511-997C-4C00-333A-45C5DFB3FC1A}"/>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357712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AE2BF3AA-D07E-4695-A7D6-0BA90F08F408}"/>
              </a:ext>
            </a:extLst>
          </p:cNvPr>
          <p:cNvSpPr>
            <a:spLocks noGrp="1"/>
          </p:cNvSpPr>
          <p:nvPr>
            <p:ph type="title"/>
          </p:nvPr>
        </p:nvSpPr>
        <p:spPr>
          <a:xfrm>
            <a:off x="913775" y="439924"/>
            <a:ext cx="10364451" cy="1437937"/>
          </a:xfrm>
        </p:spPr>
        <p:txBody>
          <a:bodyPr>
            <a:normAutofit/>
          </a:bodyPr>
          <a:lstStyle/>
          <a:p>
            <a:r>
              <a:rPr lang="es-CL">
                <a:solidFill>
                  <a:schemeClr val="bg1"/>
                </a:solidFill>
              </a:rPr>
              <a:t>Contrato de arriendo</a:t>
            </a:r>
          </a:p>
        </p:txBody>
      </p:sp>
      <p:sp>
        <p:nvSpPr>
          <p:cNvPr id="3" name="Marcador de contenido 2">
            <a:extLst>
              <a:ext uri="{FF2B5EF4-FFF2-40B4-BE49-F238E27FC236}">
                <a16:creationId xmlns:a16="http://schemas.microsoft.com/office/drawing/2014/main" id="{C060FCDC-0898-4F8D-976E-0174B592B164}"/>
              </a:ext>
            </a:extLst>
          </p:cNvPr>
          <p:cNvSpPr>
            <a:spLocks noGrp="1"/>
          </p:cNvSpPr>
          <p:nvPr>
            <p:ph idx="1"/>
          </p:nvPr>
        </p:nvSpPr>
        <p:spPr>
          <a:xfrm>
            <a:off x="913774" y="2705878"/>
            <a:ext cx="10363826" cy="3085322"/>
          </a:xfrm>
        </p:spPr>
        <p:txBody>
          <a:bodyPr anchor="ctr">
            <a:normAutofit/>
          </a:bodyPr>
          <a:lstStyle/>
          <a:p>
            <a:r>
              <a:rPr lang="es-MX" sz="1900" i="1"/>
              <a:t>“El arrendamiento es un contrato en que las dos partes se obligan recíprocamente, la una a conceder el goce de una cosa, o a ejecutar una obra o prestar un servicio, y la otra a pagar por este goce, obra o servicio un precio determinado”</a:t>
            </a:r>
          </a:p>
          <a:p>
            <a:r>
              <a:rPr lang="es-MX" sz="1900" u="sng"/>
              <a:t>Tipos</a:t>
            </a:r>
            <a:r>
              <a:rPr lang="es-MX" sz="1900"/>
              <a:t>:</a:t>
            </a:r>
          </a:p>
          <a:p>
            <a:r>
              <a:rPr lang="es-MX" sz="1900"/>
              <a:t>Arrendamiento de cosa</a:t>
            </a:r>
          </a:p>
          <a:p>
            <a:r>
              <a:rPr lang="es-MX" sz="1900"/>
              <a:t>Arrendamiento de obras</a:t>
            </a:r>
          </a:p>
          <a:p>
            <a:r>
              <a:rPr lang="es-MX" sz="1900"/>
              <a:t>Arrendamiento de servicios</a:t>
            </a:r>
          </a:p>
          <a:p>
            <a:endParaRPr lang="es-CL" sz="1900"/>
          </a:p>
        </p:txBody>
      </p:sp>
      <p:sp>
        <p:nvSpPr>
          <p:cNvPr id="4" name="Marcador de pie de página 3">
            <a:extLst>
              <a:ext uri="{FF2B5EF4-FFF2-40B4-BE49-F238E27FC236}">
                <a16:creationId xmlns:a16="http://schemas.microsoft.com/office/drawing/2014/main" id="{866166B8-67CD-7510-DE3E-AA415B55D3BC}"/>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DBFCD619-571F-32E3-F9D9-7056F976B48A}"/>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462058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789EB8-C7B9-41CD-9B95-DCCECF1EB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09523DF8-9928-4EF3-8A60-071169D974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en placed on top of a signature line">
            <a:extLst>
              <a:ext uri="{FF2B5EF4-FFF2-40B4-BE49-F238E27FC236}">
                <a16:creationId xmlns:a16="http://schemas.microsoft.com/office/drawing/2014/main" id="{3505D72A-69D9-F076-2A00-68060BFC69A3}"/>
              </a:ext>
            </a:extLst>
          </p:cNvPr>
          <p:cNvPicPr>
            <a:picLocks noChangeAspect="1"/>
          </p:cNvPicPr>
          <p:nvPr/>
        </p:nvPicPr>
        <p:blipFill>
          <a:blip r:embed="rId3"/>
          <a:srcRect l="55137" r="5243" b="-1"/>
          <a:stretch>
            <a:fillRect/>
          </a:stretch>
        </p:blipFill>
        <p:spPr>
          <a:xfrm>
            <a:off x="20" y="10"/>
            <a:ext cx="4070535" cy="6857990"/>
          </a:xfrm>
          <a:prstGeom prst="rect">
            <a:avLst/>
          </a:prstGeom>
        </p:spPr>
      </p:pic>
      <p:pic>
        <p:nvPicPr>
          <p:cNvPr id="13" name="Picture 12">
            <a:extLst>
              <a:ext uri="{FF2B5EF4-FFF2-40B4-BE49-F238E27FC236}">
                <a16:creationId xmlns:a16="http://schemas.microsoft.com/office/drawing/2014/main" id="{0DBE017B-E5E7-4BF1-81B6-346D7281AB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3BE545D2-D0EE-4D77-9B8E-C6E314E93365}"/>
              </a:ext>
            </a:extLst>
          </p:cNvPr>
          <p:cNvSpPr>
            <a:spLocks noGrp="1"/>
          </p:cNvSpPr>
          <p:nvPr>
            <p:ph type="title"/>
          </p:nvPr>
        </p:nvSpPr>
        <p:spPr>
          <a:xfrm>
            <a:off x="4465050" y="618517"/>
            <a:ext cx="6672886" cy="1596177"/>
          </a:xfrm>
        </p:spPr>
        <p:txBody>
          <a:bodyPr>
            <a:normAutofit/>
          </a:bodyPr>
          <a:lstStyle/>
          <a:p>
            <a:r>
              <a:rPr lang="es-ES"/>
              <a:t>Características contrato de arriendo</a:t>
            </a:r>
            <a:endParaRPr lang="es-CL" dirty="0"/>
          </a:p>
        </p:txBody>
      </p:sp>
      <p:sp>
        <p:nvSpPr>
          <p:cNvPr id="3" name="Marcador de contenido 2">
            <a:extLst>
              <a:ext uri="{FF2B5EF4-FFF2-40B4-BE49-F238E27FC236}">
                <a16:creationId xmlns:a16="http://schemas.microsoft.com/office/drawing/2014/main" id="{8868BFA5-105B-4FCB-AE64-EE2F38540918}"/>
              </a:ext>
            </a:extLst>
          </p:cNvPr>
          <p:cNvSpPr>
            <a:spLocks noGrp="1"/>
          </p:cNvSpPr>
          <p:nvPr>
            <p:ph idx="1"/>
          </p:nvPr>
        </p:nvSpPr>
        <p:spPr>
          <a:xfrm>
            <a:off x="4465048" y="2367092"/>
            <a:ext cx="6672887" cy="3424107"/>
          </a:xfrm>
        </p:spPr>
        <p:txBody>
          <a:bodyPr>
            <a:normAutofit/>
          </a:bodyPr>
          <a:lstStyle/>
          <a:p>
            <a:pPr>
              <a:lnSpc>
                <a:spcPct val="110000"/>
              </a:lnSpc>
            </a:pPr>
            <a:r>
              <a:rPr lang="es-ES" sz="1900"/>
              <a:t>Es un contrato consensual.</a:t>
            </a:r>
          </a:p>
          <a:p>
            <a:pPr>
              <a:lnSpc>
                <a:spcPct val="110000"/>
              </a:lnSpc>
            </a:pPr>
            <a:r>
              <a:rPr lang="es-ES" sz="1900"/>
              <a:t>Es un contrato bilateral.</a:t>
            </a:r>
          </a:p>
          <a:p>
            <a:pPr>
              <a:lnSpc>
                <a:spcPct val="110000"/>
              </a:lnSpc>
            </a:pPr>
            <a:r>
              <a:rPr lang="es-ES" sz="1900"/>
              <a:t>Es un contrato oneroso.</a:t>
            </a:r>
          </a:p>
          <a:p>
            <a:pPr>
              <a:lnSpc>
                <a:spcPct val="110000"/>
              </a:lnSpc>
            </a:pPr>
            <a:r>
              <a:rPr lang="es-ES" sz="1900"/>
              <a:t>Es un contrato nominado.</a:t>
            </a:r>
          </a:p>
          <a:p>
            <a:pPr>
              <a:lnSpc>
                <a:spcPct val="110000"/>
              </a:lnSpc>
            </a:pPr>
            <a:r>
              <a:rPr lang="es-ES" sz="1900"/>
              <a:t>Es un contrato entre vivos. (efectos en vida y sus obligaciones transmisibles).</a:t>
            </a:r>
          </a:p>
          <a:p>
            <a:pPr>
              <a:lnSpc>
                <a:spcPct val="110000"/>
              </a:lnSpc>
            </a:pPr>
            <a:r>
              <a:rPr lang="es-ES" sz="1900"/>
              <a:t>Constituye un contrato de mera tenencia.</a:t>
            </a:r>
          </a:p>
          <a:p>
            <a:pPr>
              <a:lnSpc>
                <a:spcPct val="110000"/>
              </a:lnSpc>
            </a:pPr>
            <a:r>
              <a:rPr lang="es-ES" sz="1900"/>
              <a:t>Es un contrato principal.</a:t>
            </a:r>
          </a:p>
        </p:txBody>
      </p:sp>
      <p:cxnSp>
        <p:nvCxnSpPr>
          <p:cNvPr id="15" name="Straight Connector 14">
            <a:extLst>
              <a:ext uri="{FF2B5EF4-FFF2-40B4-BE49-F238E27FC236}">
                <a16:creationId xmlns:a16="http://schemas.microsoft.com/office/drawing/2014/main" id="{C1A230AA-FCCE-4008-A77C-D74AB0F513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4239"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EF6870AB-B2DB-CC7A-F502-65FB1DC7D7A9}"/>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F487D47B-E779-E8CB-002E-116B9682EE80}"/>
              </a:ext>
            </a:extLst>
          </p:cNvPr>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8768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9"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65EB7A00-A2BD-44D9-B55F-12C530D0DB68}"/>
              </a:ext>
            </a:extLst>
          </p:cNvPr>
          <p:cNvSpPr>
            <a:spLocks noGrp="1"/>
          </p:cNvSpPr>
          <p:nvPr>
            <p:ph type="title"/>
          </p:nvPr>
        </p:nvSpPr>
        <p:spPr>
          <a:xfrm>
            <a:off x="913775" y="439924"/>
            <a:ext cx="10364451" cy="1437937"/>
          </a:xfrm>
        </p:spPr>
        <p:txBody>
          <a:bodyPr>
            <a:normAutofit/>
          </a:bodyPr>
          <a:lstStyle/>
          <a:p>
            <a:r>
              <a:rPr lang="es-ES">
                <a:solidFill>
                  <a:schemeClr val="bg1"/>
                </a:solidFill>
              </a:rPr>
              <a:t>Intervinientes del contrato de arrendamiento</a:t>
            </a:r>
            <a:endParaRPr lang="es-CL">
              <a:solidFill>
                <a:schemeClr val="bg1"/>
              </a:solidFill>
            </a:endParaRPr>
          </a:p>
        </p:txBody>
      </p:sp>
      <p:sp>
        <p:nvSpPr>
          <p:cNvPr id="3" name="Marcador de contenido 2">
            <a:extLst>
              <a:ext uri="{FF2B5EF4-FFF2-40B4-BE49-F238E27FC236}">
                <a16:creationId xmlns:a16="http://schemas.microsoft.com/office/drawing/2014/main" id="{CCE63AF1-3C0D-486E-8ED0-EEC407784B08}"/>
              </a:ext>
            </a:extLst>
          </p:cNvPr>
          <p:cNvSpPr>
            <a:spLocks noGrp="1"/>
          </p:cNvSpPr>
          <p:nvPr>
            <p:ph idx="1"/>
          </p:nvPr>
        </p:nvSpPr>
        <p:spPr>
          <a:xfrm>
            <a:off x="913774" y="2705878"/>
            <a:ext cx="10363826" cy="3085322"/>
          </a:xfrm>
        </p:spPr>
        <p:txBody>
          <a:bodyPr anchor="ctr">
            <a:normAutofit/>
          </a:bodyPr>
          <a:lstStyle/>
          <a:p>
            <a:r>
              <a:rPr lang="es-ES" dirty="0"/>
              <a:t>Arrendamiento de cosas:   Arrendador – Arrendatario</a:t>
            </a:r>
          </a:p>
          <a:p>
            <a:r>
              <a:rPr lang="es-CL" dirty="0"/>
              <a:t>Arrendamiento de obra:    Artífice  (quien ejecuta la obra)</a:t>
            </a:r>
          </a:p>
          <a:p>
            <a:r>
              <a:rPr lang="es-CL" dirty="0"/>
              <a:t>Arrendamiento de servicios materiales:  Empleador - Empleado</a:t>
            </a:r>
          </a:p>
        </p:txBody>
      </p:sp>
      <p:sp>
        <p:nvSpPr>
          <p:cNvPr id="4" name="Marcador de pie de página 3">
            <a:extLst>
              <a:ext uri="{FF2B5EF4-FFF2-40B4-BE49-F238E27FC236}">
                <a16:creationId xmlns:a16="http://schemas.microsoft.com/office/drawing/2014/main" id="{EB4D0F61-9DD0-FECF-4C4B-F578BDEF0F5F}"/>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3B9E9A1D-2CD4-008C-1196-6B6D5DD9BBF8}"/>
              </a:ext>
            </a:extLst>
          </p:cNvPr>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2612359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740708-5C0E-4068-B577-A2F1EEA4D773}"/>
              </a:ext>
            </a:extLst>
          </p:cNvPr>
          <p:cNvSpPr>
            <a:spLocks noGrp="1"/>
          </p:cNvSpPr>
          <p:nvPr>
            <p:ph type="title"/>
          </p:nvPr>
        </p:nvSpPr>
        <p:spPr>
          <a:xfrm>
            <a:off x="913775" y="618517"/>
            <a:ext cx="10364451" cy="1596177"/>
          </a:xfrm>
        </p:spPr>
        <p:txBody>
          <a:bodyPr>
            <a:normAutofit/>
          </a:bodyPr>
          <a:lstStyle/>
          <a:p>
            <a:r>
              <a:rPr lang="es-ES" dirty="0"/>
              <a:t>ELEMENTOS ESENCIALES DEL ARRENDAMIENTO</a:t>
            </a:r>
            <a:endParaRPr lang="es-CL" dirty="0"/>
          </a:p>
        </p:txBody>
      </p:sp>
      <p:graphicFrame>
        <p:nvGraphicFramePr>
          <p:cNvPr id="5" name="Marcador de contenido 2">
            <a:extLst>
              <a:ext uri="{FF2B5EF4-FFF2-40B4-BE49-F238E27FC236}">
                <a16:creationId xmlns:a16="http://schemas.microsoft.com/office/drawing/2014/main" id="{32836AD6-F121-F487-3B50-5FE6D62D9D40}"/>
              </a:ext>
            </a:extLst>
          </p:cNvPr>
          <p:cNvGraphicFramePr>
            <a:graphicFrameLocks noGrp="1"/>
          </p:cNvGraphicFramePr>
          <p:nvPr>
            <p:ph idx="1"/>
            <p:extLst>
              <p:ext uri="{D42A27DB-BD31-4B8C-83A1-F6EECF244321}">
                <p14:modId xmlns:p14="http://schemas.microsoft.com/office/powerpoint/2010/main" val="149888298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80CAEA60-3C52-6678-B42E-AD081D19D6C8}"/>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F31EBCB6-310B-942E-90DF-9CC52EAF8A9C}"/>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369179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B0D6F45-E396-4166-9855-4AC20CDD4EDB}"/>
              </a:ext>
            </a:extLst>
          </p:cNvPr>
          <p:cNvSpPr>
            <a:spLocks noGrp="1"/>
          </p:cNvSpPr>
          <p:nvPr>
            <p:ph type="title"/>
          </p:nvPr>
        </p:nvSpPr>
        <p:spPr>
          <a:xfrm>
            <a:off x="641074" y="1314450"/>
            <a:ext cx="2844002" cy="3680244"/>
          </a:xfrm>
        </p:spPr>
        <p:txBody>
          <a:bodyPr>
            <a:normAutofit/>
          </a:bodyPr>
          <a:lstStyle/>
          <a:p>
            <a:pPr algn="l"/>
            <a:r>
              <a:rPr lang="es-CL" sz="2800"/>
              <a:t>ARRENDAMIENTO DE COSAS</a:t>
            </a:r>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54F627C6-D71D-C028-566A-425CD2A9811B}"/>
              </a:ext>
            </a:extLst>
          </p:cNvPr>
          <p:cNvGraphicFramePr>
            <a:graphicFrameLocks noGrp="1"/>
          </p:cNvGraphicFramePr>
          <p:nvPr>
            <p:ph idx="1"/>
            <p:extLst>
              <p:ext uri="{D42A27DB-BD31-4B8C-83A1-F6EECF244321}">
                <p14:modId xmlns:p14="http://schemas.microsoft.com/office/powerpoint/2010/main" val="3971894989"/>
              </p:ext>
            </p:extLst>
          </p:nvPr>
        </p:nvGraphicFramePr>
        <p:xfrm>
          <a:off x="4594225" y="888999"/>
          <a:ext cx="7157051" cy="53758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04B3ADB8-9979-6CE2-5A57-21EF6FEC911E}"/>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15923E06-7B78-9F56-EAC3-9E7B60842ED3}"/>
              </a:ext>
            </a:extLst>
          </p:cNvPr>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46565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94A43F3-5355-4BE7-AF0E-565E417766C7}"/>
              </a:ext>
            </a:extLst>
          </p:cNvPr>
          <p:cNvSpPr>
            <a:spLocks noGrp="1"/>
          </p:cNvSpPr>
          <p:nvPr>
            <p:ph type="title"/>
          </p:nvPr>
        </p:nvSpPr>
        <p:spPr>
          <a:xfrm>
            <a:off x="641074" y="1314450"/>
            <a:ext cx="2844002" cy="3680244"/>
          </a:xfrm>
        </p:spPr>
        <p:txBody>
          <a:bodyPr>
            <a:normAutofit/>
          </a:bodyPr>
          <a:lstStyle/>
          <a:p>
            <a:pPr algn="l"/>
            <a:r>
              <a:rPr lang="es-CL" sz="4400"/>
              <a:t>ASPECTOS GENERALES</a:t>
            </a:r>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6" name="Marcador de contenido 2">
            <a:extLst>
              <a:ext uri="{FF2B5EF4-FFF2-40B4-BE49-F238E27FC236}">
                <a16:creationId xmlns:a16="http://schemas.microsoft.com/office/drawing/2014/main" id="{505BF29A-AACB-C552-D04F-4BDA1EA29C7E}"/>
              </a:ext>
            </a:extLst>
          </p:cNvPr>
          <p:cNvGraphicFramePr>
            <a:graphicFrameLocks noGrp="1"/>
          </p:cNvGraphicFramePr>
          <p:nvPr>
            <p:ph idx="1"/>
            <p:extLst>
              <p:ext uri="{D42A27DB-BD31-4B8C-83A1-F6EECF244321}">
                <p14:modId xmlns:p14="http://schemas.microsoft.com/office/powerpoint/2010/main" val="389605308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Marcador de pie de página 6">
            <a:extLst>
              <a:ext uri="{FF2B5EF4-FFF2-40B4-BE49-F238E27FC236}">
                <a16:creationId xmlns:a16="http://schemas.microsoft.com/office/drawing/2014/main" id="{860C0E8F-98BB-3E49-536E-1A65088F68E9}"/>
              </a:ext>
            </a:extLst>
          </p:cNvPr>
          <p:cNvSpPr>
            <a:spLocks noGrp="1"/>
          </p:cNvSpPr>
          <p:nvPr>
            <p:ph type="ftr" sz="quarter" idx="11"/>
          </p:nvPr>
        </p:nvSpPr>
        <p:spPr/>
        <p:txBody>
          <a:bodyPr/>
          <a:lstStyle/>
          <a:p>
            <a:r>
              <a:rPr lang="en-US"/>
              <a:t>CCB-2026 </a:t>
            </a:r>
            <a:endParaRPr lang="en-US" dirty="0"/>
          </a:p>
        </p:txBody>
      </p:sp>
      <p:sp>
        <p:nvSpPr>
          <p:cNvPr id="8" name="Marcador de número de diapositiva 7">
            <a:extLst>
              <a:ext uri="{FF2B5EF4-FFF2-40B4-BE49-F238E27FC236}">
                <a16:creationId xmlns:a16="http://schemas.microsoft.com/office/drawing/2014/main" id="{BE7E525B-E3EB-7B12-C1E1-2726FEADED55}"/>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219001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D06AB2-D33D-4AC8-B96C-AB6FDD0AC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10BCC819-9CA3-4721-9DE0-4AAAA7FB4D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Martillo de juez">
            <a:extLst>
              <a:ext uri="{FF2B5EF4-FFF2-40B4-BE49-F238E27FC236}">
                <a16:creationId xmlns:a16="http://schemas.microsoft.com/office/drawing/2014/main" id="{0340227A-6FCB-0AE9-83F3-B707F305FC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3" name="Picture 22">
            <a:extLst>
              <a:ext uri="{FF2B5EF4-FFF2-40B4-BE49-F238E27FC236}">
                <a16:creationId xmlns:a16="http://schemas.microsoft.com/office/drawing/2014/main" id="{0F546C42-F2B3-412F-89B1-709F9D7370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0A859D43-5231-4F63-BE15-C0A85B7E36D8}"/>
              </a:ext>
            </a:extLst>
          </p:cNvPr>
          <p:cNvSpPr>
            <a:spLocks noGrp="1"/>
          </p:cNvSpPr>
          <p:nvPr>
            <p:ph idx="1"/>
          </p:nvPr>
        </p:nvSpPr>
        <p:spPr>
          <a:xfrm>
            <a:off x="5282520" y="1418730"/>
            <a:ext cx="5855415" cy="4795806"/>
          </a:xfrm>
        </p:spPr>
        <p:txBody>
          <a:bodyPr>
            <a:normAutofit/>
          </a:bodyPr>
          <a:lstStyle/>
          <a:p>
            <a:pPr>
              <a:lnSpc>
                <a:spcPct val="150000"/>
              </a:lnSpc>
            </a:pPr>
            <a:r>
              <a:rPr lang="es-MX" sz="1900" dirty="0">
                <a:latin typeface="Cambria" panose="02040503050406030204" pitchFamily="18" charset="0"/>
              </a:rPr>
              <a:t>Decreto Ley número 993, publicado en el Diario Oficial de fecha 24 de abril de 1975, que establece disposiciones especiales sobre arrendamiento de predios rústicos. También se aplicarán supletoriamente las normas del Código Civil, específicamente los artículos 1978 a 1986. </a:t>
            </a:r>
          </a:p>
          <a:p>
            <a:pPr>
              <a:lnSpc>
                <a:spcPct val="150000"/>
              </a:lnSpc>
            </a:pPr>
            <a:r>
              <a:rPr lang="es-MX" sz="1900" dirty="0">
                <a:latin typeface="Cambria" panose="02040503050406030204" pitchFamily="18" charset="0"/>
              </a:rPr>
              <a:t>Ley número </a:t>
            </a:r>
            <a:r>
              <a:rPr lang="es-MX" sz="1900" b="1" dirty="0">
                <a:latin typeface="Cambria" panose="02040503050406030204" pitchFamily="18" charset="0"/>
              </a:rPr>
              <a:t>19.281</a:t>
            </a:r>
            <a:r>
              <a:rPr lang="es-MX" sz="1900" dirty="0">
                <a:latin typeface="Cambria" panose="02040503050406030204" pitchFamily="18" charset="0"/>
              </a:rPr>
              <a:t>, que rige el comúnmente llamado “leasing para la vivienda”.</a:t>
            </a:r>
            <a:endParaRPr lang="es-CL" sz="1900" dirty="0">
              <a:latin typeface="Cambria" panose="02040503050406030204" pitchFamily="18" charset="0"/>
            </a:endParaRPr>
          </a:p>
        </p:txBody>
      </p:sp>
      <p:sp>
        <p:nvSpPr>
          <p:cNvPr id="2" name="Marcador de pie de página 1">
            <a:extLst>
              <a:ext uri="{FF2B5EF4-FFF2-40B4-BE49-F238E27FC236}">
                <a16:creationId xmlns:a16="http://schemas.microsoft.com/office/drawing/2014/main" id="{7FB69BD1-7424-5311-85CE-46F373C2BB2C}"/>
              </a:ext>
            </a:extLst>
          </p:cNvPr>
          <p:cNvSpPr>
            <a:spLocks noGrp="1"/>
          </p:cNvSpPr>
          <p:nvPr>
            <p:ph type="ftr" sz="quarter" idx="11"/>
          </p:nvPr>
        </p:nvSpPr>
        <p:spPr/>
        <p:txBody>
          <a:bodyPr/>
          <a:lstStyle/>
          <a:p>
            <a:r>
              <a:rPr lang="en-US"/>
              <a:t>CCB-2026 </a:t>
            </a:r>
            <a:endParaRPr lang="en-US" dirty="0"/>
          </a:p>
        </p:txBody>
      </p:sp>
      <p:sp>
        <p:nvSpPr>
          <p:cNvPr id="4" name="Marcador de número de diapositiva 3">
            <a:extLst>
              <a:ext uri="{FF2B5EF4-FFF2-40B4-BE49-F238E27FC236}">
                <a16:creationId xmlns:a16="http://schemas.microsoft.com/office/drawing/2014/main" id="{50208559-EA60-2A98-C59D-4047E8ED11EC}"/>
              </a:ext>
            </a:extLst>
          </p:cNvPr>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760176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D4EED577-9F18-440F-AD8D-CA5675F548CF}"/>
              </a:ext>
            </a:extLst>
          </p:cNvPr>
          <p:cNvSpPr>
            <a:spLocks noGrp="1"/>
          </p:cNvSpPr>
          <p:nvPr>
            <p:ph type="title"/>
          </p:nvPr>
        </p:nvSpPr>
        <p:spPr>
          <a:xfrm>
            <a:off x="913775" y="618517"/>
            <a:ext cx="10364451" cy="851937"/>
          </a:xfrm>
        </p:spPr>
        <p:txBody>
          <a:bodyPr/>
          <a:lstStyle/>
          <a:p>
            <a:r>
              <a:rPr lang="es-CL" dirty="0"/>
              <a:t>Obligaciones de las partes</a:t>
            </a:r>
          </a:p>
        </p:txBody>
      </p:sp>
      <p:sp>
        <p:nvSpPr>
          <p:cNvPr id="5" name="Marcador de texto 4">
            <a:extLst>
              <a:ext uri="{FF2B5EF4-FFF2-40B4-BE49-F238E27FC236}">
                <a16:creationId xmlns:a16="http://schemas.microsoft.com/office/drawing/2014/main" id="{9A95787B-B12F-46B4-8585-D7159103636B}"/>
              </a:ext>
            </a:extLst>
          </p:cNvPr>
          <p:cNvSpPr>
            <a:spLocks noGrp="1"/>
          </p:cNvSpPr>
          <p:nvPr>
            <p:ph type="body" idx="1"/>
          </p:nvPr>
        </p:nvSpPr>
        <p:spPr>
          <a:xfrm>
            <a:off x="1103313" y="1629326"/>
            <a:ext cx="4396338" cy="576262"/>
          </a:xfrm>
        </p:spPr>
        <p:txBody>
          <a:bodyPr>
            <a:normAutofit/>
          </a:bodyPr>
          <a:lstStyle/>
          <a:p>
            <a:r>
              <a:rPr lang="es-CL" dirty="0">
                <a:solidFill>
                  <a:schemeClr val="tx1"/>
                </a:solidFill>
              </a:rPr>
              <a:t>Obligaciones arrendador</a:t>
            </a:r>
          </a:p>
        </p:txBody>
      </p:sp>
      <p:sp>
        <p:nvSpPr>
          <p:cNvPr id="6" name="Marcador de contenido 5">
            <a:extLst>
              <a:ext uri="{FF2B5EF4-FFF2-40B4-BE49-F238E27FC236}">
                <a16:creationId xmlns:a16="http://schemas.microsoft.com/office/drawing/2014/main" id="{87E39A44-8037-4BA6-A4A3-EE3BABEB6745}"/>
              </a:ext>
            </a:extLst>
          </p:cNvPr>
          <p:cNvSpPr>
            <a:spLocks noGrp="1"/>
          </p:cNvSpPr>
          <p:nvPr>
            <p:ph sz="half" idx="2"/>
          </p:nvPr>
        </p:nvSpPr>
        <p:spPr/>
        <p:txBody>
          <a:bodyPr>
            <a:noAutofit/>
          </a:bodyPr>
          <a:lstStyle/>
          <a:p>
            <a:pPr>
              <a:lnSpc>
                <a:spcPct val="150000"/>
              </a:lnSpc>
            </a:pPr>
            <a:r>
              <a:rPr lang="es-MX" dirty="0">
                <a:latin typeface="Arial" panose="020B0604020202020204" pitchFamily="34" charset="0"/>
                <a:cs typeface="Arial" panose="020B0604020202020204" pitchFamily="34" charset="0"/>
              </a:rPr>
              <a:t>Entregar al arrendatario la cosa arrendada.</a:t>
            </a:r>
          </a:p>
          <a:p>
            <a:pPr>
              <a:lnSpc>
                <a:spcPct val="150000"/>
              </a:lnSpc>
            </a:pPr>
            <a:r>
              <a:rPr lang="es-MX" dirty="0">
                <a:latin typeface="Arial" panose="020B0604020202020204" pitchFamily="34" charset="0"/>
                <a:cs typeface="Arial" panose="020B0604020202020204" pitchFamily="34" charset="0"/>
              </a:rPr>
              <a:t>Mantenerla en el estado de servir para el fin a que ha sido arrendada.</a:t>
            </a:r>
          </a:p>
          <a:p>
            <a:pPr>
              <a:lnSpc>
                <a:spcPct val="150000"/>
              </a:lnSpc>
            </a:pPr>
            <a:r>
              <a:rPr lang="es-MX" dirty="0">
                <a:latin typeface="Arial" panose="020B0604020202020204" pitchFamily="34" charset="0"/>
                <a:cs typeface="Arial" panose="020B0604020202020204" pitchFamily="34" charset="0"/>
              </a:rPr>
              <a:t>Librar al arrendatario de toda turbación o embarazo en el goce de la cosa arrendada.</a:t>
            </a:r>
            <a:endParaRPr lang="es-CL" dirty="0">
              <a:latin typeface="Arial" panose="020B0604020202020204" pitchFamily="34" charset="0"/>
              <a:cs typeface="Arial" panose="020B0604020202020204" pitchFamily="34" charset="0"/>
            </a:endParaRPr>
          </a:p>
        </p:txBody>
      </p:sp>
      <p:sp>
        <p:nvSpPr>
          <p:cNvPr id="7" name="Marcador de texto 6">
            <a:extLst>
              <a:ext uri="{FF2B5EF4-FFF2-40B4-BE49-F238E27FC236}">
                <a16:creationId xmlns:a16="http://schemas.microsoft.com/office/drawing/2014/main" id="{89C644E3-A075-4E45-81AF-9DA8AC514938}"/>
              </a:ext>
            </a:extLst>
          </p:cNvPr>
          <p:cNvSpPr>
            <a:spLocks noGrp="1"/>
          </p:cNvSpPr>
          <p:nvPr>
            <p:ph type="body" sz="quarter" idx="3"/>
          </p:nvPr>
        </p:nvSpPr>
        <p:spPr>
          <a:xfrm>
            <a:off x="5654495" y="1470454"/>
            <a:ext cx="4396339" cy="576262"/>
          </a:xfrm>
        </p:spPr>
        <p:txBody>
          <a:bodyPr>
            <a:normAutofit/>
          </a:bodyPr>
          <a:lstStyle/>
          <a:p>
            <a:r>
              <a:rPr lang="es-CL" dirty="0">
                <a:solidFill>
                  <a:schemeClr val="tx1"/>
                </a:solidFill>
              </a:rPr>
              <a:t>Obligaciones arrendatario</a:t>
            </a:r>
          </a:p>
        </p:txBody>
      </p:sp>
      <p:graphicFrame>
        <p:nvGraphicFramePr>
          <p:cNvPr id="10" name="Marcador de contenido 7">
            <a:extLst>
              <a:ext uri="{FF2B5EF4-FFF2-40B4-BE49-F238E27FC236}">
                <a16:creationId xmlns:a16="http://schemas.microsoft.com/office/drawing/2014/main" id="{717EBD7C-3B78-D9CC-D6BF-DAC982D3713F}"/>
              </a:ext>
            </a:extLst>
          </p:cNvPr>
          <p:cNvGraphicFramePr>
            <a:graphicFrameLocks noGrp="1"/>
          </p:cNvGraphicFramePr>
          <p:nvPr>
            <p:ph sz="quarter" idx="4"/>
          </p:nvPr>
        </p:nvGraphicFramePr>
        <p:xfrm>
          <a:off x="5654495" y="2322391"/>
          <a:ext cx="4762251" cy="3933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arcador de pie de página 1">
            <a:extLst>
              <a:ext uri="{FF2B5EF4-FFF2-40B4-BE49-F238E27FC236}">
                <a16:creationId xmlns:a16="http://schemas.microsoft.com/office/drawing/2014/main" id="{AF6254F4-DCC9-3434-7F15-52C6E736212D}"/>
              </a:ext>
            </a:extLst>
          </p:cNvPr>
          <p:cNvSpPr>
            <a:spLocks noGrp="1"/>
          </p:cNvSpPr>
          <p:nvPr>
            <p:ph type="ftr" sz="quarter" idx="11"/>
          </p:nvPr>
        </p:nvSpPr>
        <p:spPr/>
        <p:txBody>
          <a:bodyPr/>
          <a:lstStyle/>
          <a:p>
            <a:r>
              <a:rPr lang="en-US"/>
              <a:t>CCB-2026 </a:t>
            </a:r>
            <a:endParaRPr lang="en-US" dirty="0"/>
          </a:p>
        </p:txBody>
      </p:sp>
      <p:sp>
        <p:nvSpPr>
          <p:cNvPr id="3" name="Marcador de número de diapositiva 2">
            <a:extLst>
              <a:ext uri="{FF2B5EF4-FFF2-40B4-BE49-F238E27FC236}">
                <a16:creationId xmlns:a16="http://schemas.microsoft.com/office/drawing/2014/main" id="{EECCED37-77D4-0B8A-3EBE-B09B9DF0A4EA}"/>
              </a:ext>
            </a:extLst>
          </p:cNvPr>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81258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261C80-BBD5-4D97-916E-832416AC5BCB}"/>
              </a:ext>
            </a:extLst>
          </p:cNvPr>
          <p:cNvSpPr>
            <a:spLocks noGrp="1"/>
          </p:cNvSpPr>
          <p:nvPr>
            <p:ph type="title"/>
          </p:nvPr>
        </p:nvSpPr>
        <p:spPr>
          <a:xfrm>
            <a:off x="913775" y="618517"/>
            <a:ext cx="10364451" cy="1596177"/>
          </a:xfrm>
        </p:spPr>
        <p:txBody>
          <a:bodyPr>
            <a:normAutofit/>
          </a:bodyPr>
          <a:lstStyle/>
          <a:p>
            <a:r>
              <a:rPr lang="es-CL" dirty="0"/>
              <a:t>Modos de terminar el contrato de arrendamiento</a:t>
            </a:r>
          </a:p>
        </p:txBody>
      </p:sp>
      <p:graphicFrame>
        <p:nvGraphicFramePr>
          <p:cNvPr id="5" name="Marcador de contenido 2">
            <a:extLst>
              <a:ext uri="{FF2B5EF4-FFF2-40B4-BE49-F238E27FC236}">
                <a16:creationId xmlns:a16="http://schemas.microsoft.com/office/drawing/2014/main" id="{8A0003F4-18E1-058D-AA71-147789CD5ADE}"/>
              </a:ext>
            </a:extLst>
          </p:cNvPr>
          <p:cNvGraphicFramePr>
            <a:graphicFrameLocks noGrp="1"/>
          </p:cNvGraphicFramePr>
          <p:nvPr>
            <p:ph idx="1"/>
            <p:extLst>
              <p:ext uri="{D42A27DB-BD31-4B8C-83A1-F6EECF244321}">
                <p14:modId xmlns:p14="http://schemas.microsoft.com/office/powerpoint/2010/main" val="3964209438"/>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F29CBDD4-C2B2-7864-D5AB-B40837F82DB7}"/>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11DC5A8C-FEA8-AAAE-D567-027D5E011F16}"/>
              </a:ext>
            </a:extLst>
          </p:cNvPr>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562357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0418FD33-7D1E-41E0-8DD9-2FFB858CD6B1}"/>
              </a:ext>
            </a:extLst>
          </p:cNvPr>
          <p:cNvSpPr>
            <a:spLocks noGrp="1"/>
          </p:cNvSpPr>
          <p:nvPr>
            <p:ph type="title"/>
          </p:nvPr>
        </p:nvSpPr>
        <p:spPr>
          <a:xfrm>
            <a:off x="913775" y="439924"/>
            <a:ext cx="10364451" cy="1437937"/>
          </a:xfrm>
        </p:spPr>
        <p:txBody>
          <a:bodyPr>
            <a:normAutofit/>
          </a:bodyPr>
          <a:lstStyle/>
          <a:p>
            <a:r>
              <a:rPr lang="es-ES" b="1" u="sng">
                <a:solidFill>
                  <a:schemeClr val="bg1"/>
                </a:solidFill>
              </a:rPr>
              <a:t>Ley 18.101</a:t>
            </a:r>
            <a:br>
              <a:rPr lang="es-ES" b="1" u="sng">
                <a:solidFill>
                  <a:schemeClr val="bg1"/>
                </a:solidFill>
              </a:rPr>
            </a:br>
            <a:r>
              <a:rPr lang="es-ES">
                <a:solidFill>
                  <a:schemeClr val="bg1"/>
                </a:solidFill>
              </a:rPr>
              <a:t>ARRENDAMIENTO DE PREDIOS URBANOS</a:t>
            </a:r>
            <a:endParaRPr lang="es-CL" b="1" u="sng">
              <a:solidFill>
                <a:schemeClr val="bg1"/>
              </a:solidFill>
            </a:endParaRPr>
          </a:p>
        </p:txBody>
      </p:sp>
      <p:sp>
        <p:nvSpPr>
          <p:cNvPr id="3" name="Marcador de contenido 2">
            <a:extLst>
              <a:ext uri="{FF2B5EF4-FFF2-40B4-BE49-F238E27FC236}">
                <a16:creationId xmlns:a16="http://schemas.microsoft.com/office/drawing/2014/main" id="{177C51FB-29CF-4FF7-93A2-1C1F2A283D8E}"/>
              </a:ext>
            </a:extLst>
          </p:cNvPr>
          <p:cNvSpPr>
            <a:spLocks noGrp="1"/>
          </p:cNvSpPr>
          <p:nvPr>
            <p:ph idx="1"/>
          </p:nvPr>
        </p:nvSpPr>
        <p:spPr>
          <a:xfrm>
            <a:off x="913774" y="2705878"/>
            <a:ext cx="10363826" cy="3085322"/>
          </a:xfrm>
        </p:spPr>
        <p:txBody>
          <a:bodyPr anchor="ctr">
            <a:normAutofit/>
          </a:bodyPr>
          <a:lstStyle/>
          <a:p>
            <a:r>
              <a:rPr lang="es-ES" b="0" i="0">
                <a:effectLst/>
                <a:latin typeface="Courier New" panose="02070309020205020404" pitchFamily="49" charset="0"/>
              </a:rPr>
              <a:t>El contrato de arrendamiento de bienes raíces urbanos, entendiéndose por tales los </a:t>
            </a:r>
            <a:r>
              <a:rPr lang="es-ES" b="0" i="0" u="sng">
                <a:effectLst/>
                <a:latin typeface="Courier New" panose="02070309020205020404" pitchFamily="49" charset="0"/>
              </a:rPr>
              <a:t>ubicados dentro del radio urbano </a:t>
            </a:r>
            <a:r>
              <a:rPr lang="es-ES" b="0" i="0">
                <a:effectLst/>
                <a:latin typeface="Courier New" panose="02070309020205020404" pitchFamily="49" charset="0"/>
              </a:rPr>
              <a:t>respectivo, se regirá por las disposiciones especiales de esta ley y, en lo no previsto en ella, por el Código Civil.</a:t>
            </a:r>
          </a:p>
          <a:p>
            <a:r>
              <a:rPr lang="es-ES" b="0" i="0">
                <a:effectLst/>
                <a:latin typeface="Courier New" panose="02070309020205020404" pitchFamily="49" charset="0"/>
              </a:rPr>
              <a:t>    La misma norma se aplicará a los arrendamientos de </a:t>
            </a:r>
            <a:r>
              <a:rPr lang="es-ES" b="0" i="0" u="sng">
                <a:effectLst/>
                <a:latin typeface="Courier New" panose="02070309020205020404" pitchFamily="49" charset="0"/>
              </a:rPr>
              <a:t>viviendas situadas fuera del radio urbano</a:t>
            </a:r>
            <a:r>
              <a:rPr lang="es-ES" b="0" i="0">
                <a:effectLst/>
                <a:latin typeface="Courier New" panose="02070309020205020404" pitchFamily="49" charset="0"/>
              </a:rPr>
              <a:t>, aunque incluyan terreno, siempre que su </a:t>
            </a:r>
            <a:r>
              <a:rPr lang="es-ES" b="0" i="0" u="sng">
                <a:effectLst/>
                <a:latin typeface="Courier New" panose="02070309020205020404" pitchFamily="49" charset="0"/>
              </a:rPr>
              <a:t>superficie no exceda de una hectárea</a:t>
            </a:r>
            <a:r>
              <a:rPr lang="es-ES" b="0" i="0">
                <a:effectLst/>
                <a:latin typeface="Courier New" panose="02070309020205020404" pitchFamily="49" charset="0"/>
              </a:rPr>
              <a:t>.</a:t>
            </a:r>
          </a:p>
          <a:p>
            <a:endParaRPr lang="es-CL" dirty="0"/>
          </a:p>
        </p:txBody>
      </p:sp>
      <p:sp>
        <p:nvSpPr>
          <p:cNvPr id="4" name="Marcador de pie de página 3">
            <a:extLst>
              <a:ext uri="{FF2B5EF4-FFF2-40B4-BE49-F238E27FC236}">
                <a16:creationId xmlns:a16="http://schemas.microsoft.com/office/drawing/2014/main" id="{A719237A-D95D-00B4-C59D-B1F4471CB696}"/>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E872E5A9-4DBF-D2AD-5A20-64CE8DA8CD05}"/>
              </a:ext>
            </a:extLst>
          </p:cNvPr>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3358715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789EB8-C7B9-41CD-9B95-DCCECF1EB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09523DF8-9928-4EF3-8A60-071169D974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erial view of tea fields">
            <a:extLst>
              <a:ext uri="{FF2B5EF4-FFF2-40B4-BE49-F238E27FC236}">
                <a16:creationId xmlns:a16="http://schemas.microsoft.com/office/drawing/2014/main" id="{95EF884B-89ED-9294-5B18-0FD628051641}"/>
              </a:ext>
            </a:extLst>
          </p:cNvPr>
          <p:cNvPicPr>
            <a:picLocks noChangeAspect="1"/>
          </p:cNvPicPr>
          <p:nvPr/>
        </p:nvPicPr>
        <p:blipFill>
          <a:blip r:embed="rId3"/>
          <a:srcRect l="25732" r="40881"/>
          <a:stretch>
            <a:fillRect/>
          </a:stretch>
        </p:blipFill>
        <p:spPr>
          <a:xfrm>
            <a:off x="20" y="10"/>
            <a:ext cx="4070535" cy="6857990"/>
          </a:xfrm>
          <a:prstGeom prst="rect">
            <a:avLst/>
          </a:prstGeom>
        </p:spPr>
      </p:pic>
      <p:pic>
        <p:nvPicPr>
          <p:cNvPr id="13" name="Picture 12">
            <a:extLst>
              <a:ext uri="{FF2B5EF4-FFF2-40B4-BE49-F238E27FC236}">
                <a16:creationId xmlns:a16="http://schemas.microsoft.com/office/drawing/2014/main" id="{0DBE017B-E5E7-4BF1-81B6-346D7281AB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17" name="Marcador de contenido 2">
            <a:extLst>
              <a:ext uri="{FF2B5EF4-FFF2-40B4-BE49-F238E27FC236}">
                <a16:creationId xmlns:a16="http://schemas.microsoft.com/office/drawing/2014/main" id="{69834ACB-E632-C8A4-B578-D9E7478AEC75}"/>
              </a:ext>
            </a:extLst>
          </p:cNvPr>
          <p:cNvGraphicFramePr>
            <a:graphicFrameLocks noGrp="1"/>
          </p:cNvGraphicFramePr>
          <p:nvPr>
            <p:ph idx="1"/>
          </p:nvPr>
        </p:nvGraphicFramePr>
        <p:xfrm>
          <a:off x="4465048" y="1396314"/>
          <a:ext cx="6672887" cy="43948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15" name="Straight Connector 14">
            <a:extLst>
              <a:ext uri="{FF2B5EF4-FFF2-40B4-BE49-F238E27FC236}">
                <a16:creationId xmlns:a16="http://schemas.microsoft.com/office/drawing/2014/main" id="{C1A230AA-FCCE-4008-A77C-D74AB0F513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4239"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0DE8FB05-B8D4-EC06-5D77-3F1B2980DA8D}"/>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BC1EB3CC-0F54-340B-4FFB-8D22D546ED3E}"/>
              </a:ext>
            </a:extLst>
          </p:cNvPr>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4096969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4116541A-13A4-B1B9-BBC7-E155309D1F3C}"/>
              </a:ext>
            </a:extLst>
          </p:cNvPr>
          <p:cNvGraphicFramePr>
            <a:graphicFrameLocks noGrp="1"/>
          </p:cNvGraphicFramePr>
          <p:nvPr>
            <p:ph idx="1"/>
            <p:extLst>
              <p:ext uri="{D42A27DB-BD31-4B8C-83A1-F6EECF244321}">
                <p14:modId xmlns:p14="http://schemas.microsoft.com/office/powerpoint/2010/main" val="2105613162"/>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F8C9D594-5F8F-2A20-B9C5-09102BA167BD}"/>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B66696B3-B86A-9A88-7804-F211B9399968}"/>
              </a:ext>
            </a:extLst>
          </p:cNvPr>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1967503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A0A37E93-3EB9-44C3-BE2A-59E8375C198B}"/>
              </a:ext>
            </a:extLst>
          </p:cNvPr>
          <p:cNvSpPr>
            <a:spLocks noGrp="1"/>
          </p:cNvSpPr>
          <p:nvPr>
            <p:ph type="title"/>
          </p:nvPr>
        </p:nvSpPr>
        <p:spPr>
          <a:xfrm>
            <a:off x="913775" y="439924"/>
            <a:ext cx="10364451" cy="1437937"/>
          </a:xfrm>
        </p:spPr>
        <p:txBody>
          <a:bodyPr>
            <a:normAutofit/>
          </a:bodyPr>
          <a:lstStyle/>
          <a:p>
            <a:r>
              <a:rPr lang="es-ES">
                <a:solidFill>
                  <a:schemeClr val="bg1"/>
                </a:solidFill>
              </a:rPr>
              <a:t>Desahucio y restitución </a:t>
            </a:r>
            <a:endParaRPr lang="es-CL">
              <a:solidFill>
                <a:schemeClr val="bg1"/>
              </a:solidFill>
            </a:endParaRPr>
          </a:p>
        </p:txBody>
      </p:sp>
      <p:sp>
        <p:nvSpPr>
          <p:cNvPr id="3" name="Marcador de contenido 2">
            <a:extLst>
              <a:ext uri="{FF2B5EF4-FFF2-40B4-BE49-F238E27FC236}">
                <a16:creationId xmlns:a16="http://schemas.microsoft.com/office/drawing/2014/main" id="{BE3002B5-90D7-41BA-A5C6-85AD88A7B4E7}"/>
              </a:ext>
            </a:extLst>
          </p:cNvPr>
          <p:cNvSpPr>
            <a:spLocks noGrp="1"/>
          </p:cNvSpPr>
          <p:nvPr>
            <p:ph idx="1"/>
          </p:nvPr>
        </p:nvSpPr>
        <p:spPr>
          <a:xfrm>
            <a:off x="913774" y="2705878"/>
            <a:ext cx="10363826" cy="3085322"/>
          </a:xfrm>
        </p:spPr>
        <p:txBody>
          <a:bodyPr anchor="ctr">
            <a:normAutofit/>
          </a:bodyPr>
          <a:lstStyle/>
          <a:p>
            <a:pPr>
              <a:lnSpc>
                <a:spcPct val="110000"/>
              </a:lnSpc>
            </a:pPr>
            <a:r>
              <a:rPr lang="es-ES" b="0" i="0">
                <a:effectLst/>
                <a:latin typeface="Courier New" panose="02070309020205020404" pitchFamily="49" charset="0"/>
              </a:rPr>
              <a:t>En los contratos en que el plazo del arrendamiento se haya </a:t>
            </a:r>
            <a:r>
              <a:rPr lang="es-ES" b="0" i="0" u="sng">
                <a:effectLst/>
                <a:latin typeface="Courier New" panose="02070309020205020404" pitchFamily="49" charset="0"/>
              </a:rPr>
              <a:t>pactado mes a mes </a:t>
            </a:r>
            <a:r>
              <a:rPr lang="es-ES" b="0" i="0">
                <a:effectLst/>
                <a:latin typeface="Courier New" panose="02070309020205020404" pitchFamily="49" charset="0"/>
              </a:rPr>
              <a:t>y en los de </a:t>
            </a:r>
            <a:r>
              <a:rPr lang="es-ES" b="0" i="0" u="sng">
                <a:effectLst/>
                <a:latin typeface="Courier New" panose="02070309020205020404" pitchFamily="49" charset="0"/>
              </a:rPr>
              <a:t>duración indefinida</a:t>
            </a:r>
            <a:r>
              <a:rPr lang="es-ES" b="0" i="0">
                <a:effectLst/>
                <a:latin typeface="Courier New" panose="02070309020205020404" pitchFamily="49" charset="0"/>
              </a:rPr>
              <a:t>, el desahucio dado por el arrendador sólo podrá efectuarse </a:t>
            </a:r>
            <a:r>
              <a:rPr lang="es-ES" b="0" i="0" u="sng">
                <a:effectLst/>
                <a:latin typeface="Courier New" panose="02070309020205020404" pitchFamily="49" charset="0"/>
              </a:rPr>
              <a:t>judicialmente o mediante notificación personal efectuada por un notario.</a:t>
            </a:r>
          </a:p>
          <a:p>
            <a:pPr>
              <a:lnSpc>
                <a:spcPct val="110000"/>
              </a:lnSpc>
            </a:pPr>
            <a:r>
              <a:rPr lang="es-ES">
                <a:latin typeface="Courier New" panose="02070309020205020404" pitchFamily="49" charset="0"/>
              </a:rPr>
              <a:t>E</a:t>
            </a:r>
            <a:r>
              <a:rPr lang="es-ES" b="0" i="0">
                <a:effectLst/>
                <a:latin typeface="Courier New" panose="02070309020205020404" pitchFamily="49" charset="0"/>
              </a:rPr>
              <a:t>l plazo de desahucio será de </a:t>
            </a:r>
            <a:r>
              <a:rPr lang="es-ES" b="0" i="0" u="sng">
                <a:effectLst/>
                <a:latin typeface="Courier New" panose="02070309020205020404" pitchFamily="49" charset="0"/>
              </a:rPr>
              <a:t>dos meses</a:t>
            </a:r>
            <a:r>
              <a:rPr lang="es-ES" b="0" i="0">
                <a:effectLst/>
                <a:latin typeface="Courier New" panose="02070309020205020404" pitchFamily="49" charset="0"/>
              </a:rPr>
              <a:t>, contado desde su notificación, y se aumentará en un mes por cada año completo que el arrendatario hubiera ocupado el inmueble. Dicho plazo más el aumento no podrá exceder, en total, de seis meses.</a:t>
            </a:r>
            <a:endParaRPr lang="es-CL" u="sng"/>
          </a:p>
        </p:txBody>
      </p:sp>
      <p:sp>
        <p:nvSpPr>
          <p:cNvPr id="4" name="Marcador de pie de página 3">
            <a:extLst>
              <a:ext uri="{FF2B5EF4-FFF2-40B4-BE49-F238E27FC236}">
                <a16:creationId xmlns:a16="http://schemas.microsoft.com/office/drawing/2014/main" id="{C7829E4D-4297-7A1C-60D2-FEE5F1416AF4}"/>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ABDC808F-5666-9AD8-C0D8-023B479659A0}"/>
              </a:ext>
            </a:extLst>
          </p:cNvPr>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131899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Marcador de contenido 2">
            <a:extLst>
              <a:ext uri="{FF2B5EF4-FFF2-40B4-BE49-F238E27FC236}">
                <a16:creationId xmlns:a16="http://schemas.microsoft.com/office/drawing/2014/main" id="{357CF196-5D15-49C4-B834-80726887319D}"/>
              </a:ext>
            </a:extLst>
          </p:cNvPr>
          <p:cNvSpPr>
            <a:spLocks noGrp="1"/>
          </p:cNvSpPr>
          <p:nvPr>
            <p:ph idx="1"/>
          </p:nvPr>
        </p:nvSpPr>
        <p:spPr>
          <a:xfrm>
            <a:off x="4634794" y="1049695"/>
            <a:ext cx="6642806" cy="4758611"/>
          </a:xfrm>
        </p:spPr>
        <p:txBody>
          <a:bodyPr anchor="ctr">
            <a:normAutofit/>
          </a:bodyPr>
          <a:lstStyle/>
          <a:p>
            <a:r>
              <a:rPr lang="es-ES" b="0" i="0">
                <a:effectLst/>
                <a:latin typeface="Courier New" panose="02070309020205020404" pitchFamily="49" charset="0"/>
              </a:rPr>
              <a:t>En los contratos de </a:t>
            </a:r>
            <a:r>
              <a:rPr lang="es-ES" b="0" i="0" u="sng">
                <a:effectLst/>
                <a:latin typeface="Courier New" panose="02070309020205020404" pitchFamily="49" charset="0"/>
              </a:rPr>
              <a:t>plazo fijo que no exceda de un año </a:t>
            </a:r>
            <a:r>
              <a:rPr lang="es-ES" b="0" i="0">
                <a:effectLst/>
                <a:latin typeface="Courier New" panose="02070309020205020404" pitchFamily="49" charset="0"/>
              </a:rPr>
              <a:t>el arrendador sólo podrá solicitar judicialmente la restitución del inmueble y, en tal evento, el arrendatario tendrá </a:t>
            </a:r>
            <a:r>
              <a:rPr lang="es-ES" b="0" i="0" u="sng">
                <a:effectLst/>
                <a:latin typeface="Courier New" panose="02070309020205020404" pitchFamily="49" charset="0"/>
              </a:rPr>
              <a:t>derecho a un plazo de dos meses</a:t>
            </a:r>
            <a:r>
              <a:rPr lang="es-ES" b="0" i="0">
                <a:effectLst/>
                <a:latin typeface="Courier New" panose="02070309020205020404" pitchFamily="49" charset="0"/>
              </a:rPr>
              <a:t>, contado desde la notificación de la demanda.</a:t>
            </a:r>
            <a:endParaRPr lang="es-CL"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Marcador de pie de página 3">
            <a:extLst>
              <a:ext uri="{FF2B5EF4-FFF2-40B4-BE49-F238E27FC236}">
                <a16:creationId xmlns:a16="http://schemas.microsoft.com/office/drawing/2014/main" id="{DB6D6135-482F-7AE2-CAD2-0F6A207CF2F2}"/>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2B438738-88A1-6E2B-648B-DA951AE5B92C}"/>
              </a:ext>
            </a:extLst>
          </p:cNvPr>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1419070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290E407-46D5-417C-950B-FFCE020FB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2">
            <a:extLst>
              <a:ext uri="{FF2B5EF4-FFF2-40B4-BE49-F238E27FC236}">
                <a16:creationId xmlns:a16="http://schemas.microsoft.com/office/drawing/2014/main" id="{59757E87-8140-4CB5-A5D5-45526A7987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uilding exterior">
            <a:extLst>
              <a:ext uri="{FF2B5EF4-FFF2-40B4-BE49-F238E27FC236}">
                <a16:creationId xmlns:a16="http://schemas.microsoft.com/office/drawing/2014/main" id="{C7C7EADF-C73F-FD62-C593-5AC49435B85E}"/>
              </a:ext>
            </a:extLst>
          </p:cNvPr>
          <p:cNvPicPr>
            <a:picLocks noChangeAspect="1"/>
          </p:cNvPicPr>
          <p:nvPr/>
        </p:nvPicPr>
        <p:blipFill>
          <a:blip r:embed="rId3"/>
          <a:srcRect l="15679" r="44701" b="-1"/>
          <a:stretch>
            <a:fillRect/>
          </a:stretch>
        </p:blipFill>
        <p:spPr>
          <a:xfrm>
            <a:off x="8121445" y="10"/>
            <a:ext cx="4070555" cy="6857990"/>
          </a:xfrm>
          <a:prstGeom prst="rect">
            <a:avLst/>
          </a:prstGeom>
        </p:spPr>
      </p:pic>
      <p:pic>
        <p:nvPicPr>
          <p:cNvPr id="22" name="Picture 21">
            <a:extLst>
              <a:ext uri="{FF2B5EF4-FFF2-40B4-BE49-F238E27FC236}">
                <a16:creationId xmlns:a16="http://schemas.microsoft.com/office/drawing/2014/main" id="{B07B28F1-DF3A-40EC-B797-F8D0E88FC9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3F5AD923-7771-46B7-87DF-509080251CF3}"/>
              </a:ext>
            </a:extLst>
          </p:cNvPr>
          <p:cNvSpPr>
            <a:spLocks noGrp="1"/>
          </p:cNvSpPr>
          <p:nvPr>
            <p:ph type="title"/>
          </p:nvPr>
        </p:nvSpPr>
        <p:spPr>
          <a:xfrm>
            <a:off x="913776" y="618517"/>
            <a:ext cx="6672886" cy="1596177"/>
          </a:xfrm>
        </p:spPr>
        <p:txBody>
          <a:bodyPr>
            <a:normAutofit/>
          </a:bodyPr>
          <a:lstStyle/>
          <a:p>
            <a:r>
              <a:rPr lang="es-ES" dirty="0"/>
              <a:t>¿Se puede subarrendar?</a:t>
            </a:r>
            <a:endParaRPr lang="es-CL" dirty="0"/>
          </a:p>
        </p:txBody>
      </p:sp>
      <p:sp>
        <p:nvSpPr>
          <p:cNvPr id="3" name="Marcador de contenido 2">
            <a:extLst>
              <a:ext uri="{FF2B5EF4-FFF2-40B4-BE49-F238E27FC236}">
                <a16:creationId xmlns:a16="http://schemas.microsoft.com/office/drawing/2014/main" id="{D303E808-F328-4B69-9AD5-70ED8AAB3128}"/>
              </a:ext>
            </a:extLst>
          </p:cNvPr>
          <p:cNvSpPr>
            <a:spLocks noGrp="1"/>
          </p:cNvSpPr>
          <p:nvPr>
            <p:ph idx="1"/>
          </p:nvPr>
        </p:nvSpPr>
        <p:spPr>
          <a:xfrm>
            <a:off x="913774" y="2367092"/>
            <a:ext cx="6672887" cy="3424107"/>
          </a:xfrm>
        </p:spPr>
        <p:txBody>
          <a:bodyPr>
            <a:normAutofit/>
          </a:bodyPr>
          <a:lstStyle/>
          <a:p>
            <a:r>
              <a:rPr lang="es-ES" b="1" i="0" dirty="0">
                <a:effectLst/>
                <a:latin typeface="Courier New" panose="02070309020205020404" pitchFamily="49" charset="0"/>
              </a:rPr>
              <a:t>En los contratos de arrendamiento de inmuebles destinados a la habitación con plazo fijo superior a un año, se entenderá siempre implícita la facultad del arrendatario de subarrendar, salvo estipulación en contrario, en cuyo caso éste podrá poner término anticipado al contrato sin la obligación de pagar la renta por el período que falte.</a:t>
            </a:r>
            <a:endParaRPr lang="es-CL" b="1" dirty="0"/>
          </a:p>
        </p:txBody>
      </p:sp>
      <p:cxnSp>
        <p:nvCxnSpPr>
          <p:cNvPr id="24" name="Straight Connector 23">
            <a:extLst>
              <a:ext uri="{FF2B5EF4-FFF2-40B4-BE49-F238E27FC236}">
                <a16:creationId xmlns:a16="http://schemas.microsoft.com/office/drawing/2014/main" id="{064BBE8E-0488-4569-B2DA-2BC2186AC7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7460"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8EC1D6F3-D050-297B-FDD3-4B1B16FEB921}"/>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DC41FCE0-FF9C-244A-BB48-EDC05A6EF552}"/>
              </a:ext>
            </a:extLst>
          </p:cNvPr>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56033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585039-CDA7-4B76-B013-776F970DE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184" y="0"/>
            <a:ext cx="12173816"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D53D942-8031-42E8-88B4-E03A710E8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5FD07472-970F-49B5-8994-ADEAA3148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930400" cy="6858002"/>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2869BAE-8EC0-4D16-ACB8-F0CBFDD904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8184" y="4822361"/>
            <a:ext cx="1911902" cy="2035640"/>
          </a:xfrm>
          <a:prstGeom prst="rect">
            <a:avLst/>
          </a:prstGeom>
        </p:spPr>
      </p:pic>
      <p:pic>
        <p:nvPicPr>
          <p:cNvPr id="16" name="Picture 15">
            <a:extLst>
              <a:ext uri="{FF2B5EF4-FFF2-40B4-BE49-F238E27FC236}">
                <a16:creationId xmlns:a16="http://schemas.microsoft.com/office/drawing/2014/main" id="{3524A7AE-FFF7-4F70-9AEA-01A5DFF77B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49896" t="75007" r="30510"/>
          <a:stretch/>
        </p:blipFill>
        <p:spPr>
          <a:xfrm>
            <a:off x="297855" y="5471958"/>
            <a:ext cx="889881" cy="638482"/>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sp>
        <p:nvSpPr>
          <p:cNvPr id="3" name="Marcador de contenido 2">
            <a:extLst>
              <a:ext uri="{FF2B5EF4-FFF2-40B4-BE49-F238E27FC236}">
                <a16:creationId xmlns:a16="http://schemas.microsoft.com/office/drawing/2014/main" id="{C693E130-BA03-4D72-88FC-9E47E59D2A66}"/>
              </a:ext>
            </a:extLst>
          </p:cNvPr>
          <p:cNvSpPr>
            <a:spLocks noGrp="1"/>
          </p:cNvSpPr>
          <p:nvPr>
            <p:ph idx="1"/>
          </p:nvPr>
        </p:nvSpPr>
        <p:spPr>
          <a:xfrm>
            <a:off x="2844486" y="1950440"/>
            <a:ext cx="8433113" cy="3840760"/>
          </a:xfrm>
        </p:spPr>
        <p:txBody>
          <a:bodyPr anchor="ctr">
            <a:normAutofit/>
          </a:bodyPr>
          <a:lstStyle/>
          <a:p>
            <a:r>
              <a:rPr lang="es-ES" b="0" i="0">
                <a:effectLst/>
                <a:latin typeface="Courier New" panose="02070309020205020404" pitchFamily="49" charset="0"/>
              </a:rPr>
              <a:t>Cuando el arrendamiento termine por la expiración del tiempo estipulado para su duración, por la extinción del derecho del arrendador o por cualquier otra causa, el arrendatario continuará obligado a pagar la renta de arrendamiento y los gastos por servicios comunes que sean de su cargo, hasta que efectúe la restitución del inmueble.</a:t>
            </a:r>
            <a:endParaRPr lang="es-CL" dirty="0"/>
          </a:p>
        </p:txBody>
      </p:sp>
      <p:sp>
        <p:nvSpPr>
          <p:cNvPr id="2" name="Título 1">
            <a:extLst>
              <a:ext uri="{FF2B5EF4-FFF2-40B4-BE49-F238E27FC236}">
                <a16:creationId xmlns:a16="http://schemas.microsoft.com/office/drawing/2014/main" id="{43153F3A-5D0E-4C9F-AAE0-B5ADB21CB26A}"/>
              </a:ext>
            </a:extLst>
          </p:cNvPr>
          <p:cNvSpPr>
            <a:spLocks noGrp="1"/>
          </p:cNvSpPr>
          <p:nvPr>
            <p:ph type="title"/>
          </p:nvPr>
        </p:nvSpPr>
        <p:spPr>
          <a:xfrm>
            <a:off x="2844486" y="643467"/>
            <a:ext cx="8433739" cy="1306972"/>
          </a:xfrm>
        </p:spPr>
        <p:txBody>
          <a:bodyPr>
            <a:normAutofit/>
          </a:bodyPr>
          <a:lstStyle/>
          <a:p>
            <a:r>
              <a:rPr lang="es-ES" sz="4400"/>
              <a:t>¿Hasta cuando dura la obligación de pagar?</a:t>
            </a:r>
            <a:endParaRPr lang="es-CL" sz="4400"/>
          </a:p>
        </p:txBody>
      </p:sp>
      <p:sp>
        <p:nvSpPr>
          <p:cNvPr id="4" name="Marcador de pie de página 3">
            <a:extLst>
              <a:ext uri="{FF2B5EF4-FFF2-40B4-BE49-F238E27FC236}">
                <a16:creationId xmlns:a16="http://schemas.microsoft.com/office/drawing/2014/main" id="{900D788C-2BC6-411E-9E45-A5502FCDB6CE}"/>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1921DB9C-07B2-9D84-8C30-351FD9A425DD}"/>
              </a:ext>
            </a:extLst>
          </p:cNvPr>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76210548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A84505E-1A1B-4846-80C3-2A0E85E91B06}"/>
              </a:ext>
            </a:extLst>
          </p:cNvPr>
          <p:cNvSpPr>
            <a:spLocks noGrp="1"/>
          </p:cNvSpPr>
          <p:nvPr>
            <p:ph type="title"/>
          </p:nvPr>
        </p:nvSpPr>
        <p:spPr>
          <a:xfrm>
            <a:off x="641074" y="1588878"/>
            <a:ext cx="2844002" cy="3680244"/>
          </a:xfrm>
        </p:spPr>
        <p:txBody>
          <a:bodyPr>
            <a:normAutofit/>
          </a:bodyPr>
          <a:lstStyle/>
          <a:p>
            <a:pPr algn="l"/>
            <a:r>
              <a:rPr lang="es-CL" sz="4400" u="sng">
                <a:solidFill>
                  <a:srgbClr val="FFFFFF"/>
                </a:solidFill>
              </a:rPr>
              <a:t>Contrato de promesa</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Marcador de contenido 2">
            <a:extLst>
              <a:ext uri="{FF2B5EF4-FFF2-40B4-BE49-F238E27FC236}">
                <a16:creationId xmlns:a16="http://schemas.microsoft.com/office/drawing/2014/main" id="{92B31A21-4D6D-421B-9216-1CC89438AA4B}"/>
              </a:ext>
            </a:extLst>
          </p:cNvPr>
          <p:cNvSpPr>
            <a:spLocks noGrp="1"/>
          </p:cNvSpPr>
          <p:nvPr>
            <p:ph idx="1"/>
          </p:nvPr>
        </p:nvSpPr>
        <p:spPr>
          <a:xfrm>
            <a:off x="4634794" y="1049695"/>
            <a:ext cx="6642806" cy="4758611"/>
          </a:xfrm>
        </p:spPr>
        <p:txBody>
          <a:bodyPr anchor="ctr">
            <a:normAutofit/>
          </a:bodyPr>
          <a:lstStyle/>
          <a:p>
            <a:pPr>
              <a:lnSpc>
                <a:spcPct val="200000"/>
              </a:lnSpc>
            </a:pPr>
            <a:r>
              <a:rPr lang="es-CL" i="1" dirty="0"/>
              <a:t>“</a:t>
            </a:r>
            <a:r>
              <a:rPr lang="es-ES_tradnl" i="1" dirty="0"/>
              <a:t>Es un contrato preparatorio , de carácter general , unilateral o bilateral , solemne y que tiene por objeto la celebración de un contrato definitivo en el futuro”</a:t>
            </a:r>
            <a:endParaRPr lang="es-CL" i="1"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4" name="Marcador de pie de página 3">
            <a:extLst>
              <a:ext uri="{FF2B5EF4-FFF2-40B4-BE49-F238E27FC236}">
                <a16:creationId xmlns:a16="http://schemas.microsoft.com/office/drawing/2014/main" id="{08F0C3DE-C0AE-8FA1-3420-DC701D50C416}"/>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949BF80D-D612-456F-E481-9A4B48C150D4}"/>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735546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9"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7D42DB03-5BA9-4009-8101-5443ED1F99BB}"/>
              </a:ext>
            </a:extLst>
          </p:cNvPr>
          <p:cNvSpPr>
            <a:spLocks noGrp="1"/>
          </p:cNvSpPr>
          <p:nvPr>
            <p:ph type="title"/>
          </p:nvPr>
        </p:nvSpPr>
        <p:spPr>
          <a:xfrm>
            <a:off x="913775" y="439924"/>
            <a:ext cx="10364451" cy="1437937"/>
          </a:xfrm>
        </p:spPr>
        <p:txBody>
          <a:bodyPr>
            <a:normAutofit/>
          </a:bodyPr>
          <a:lstStyle/>
          <a:p>
            <a:r>
              <a:rPr lang="es-ES" b="1" u="sng">
                <a:solidFill>
                  <a:schemeClr val="bg1"/>
                </a:solidFill>
              </a:rPr>
              <a:t>Decreto ley 993</a:t>
            </a:r>
            <a:br>
              <a:rPr lang="es-ES" b="1" u="sng">
                <a:solidFill>
                  <a:schemeClr val="bg1"/>
                </a:solidFill>
              </a:rPr>
            </a:br>
            <a:r>
              <a:rPr lang="es-ES">
                <a:solidFill>
                  <a:schemeClr val="bg1"/>
                </a:solidFill>
              </a:rPr>
              <a:t>ARRENDAMIENTO PREDIOS RUSTICOS</a:t>
            </a:r>
            <a:endParaRPr lang="es-CL" b="1" u="sng">
              <a:solidFill>
                <a:schemeClr val="bg1"/>
              </a:solidFill>
            </a:endParaRPr>
          </a:p>
        </p:txBody>
      </p:sp>
      <p:sp>
        <p:nvSpPr>
          <p:cNvPr id="3" name="Marcador de contenido 2">
            <a:extLst>
              <a:ext uri="{FF2B5EF4-FFF2-40B4-BE49-F238E27FC236}">
                <a16:creationId xmlns:a16="http://schemas.microsoft.com/office/drawing/2014/main" id="{58452FBB-19CE-45CA-AD85-A9ABC67C9CB6}"/>
              </a:ext>
            </a:extLst>
          </p:cNvPr>
          <p:cNvSpPr>
            <a:spLocks noGrp="1"/>
          </p:cNvSpPr>
          <p:nvPr>
            <p:ph idx="1"/>
          </p:nvPr>
        </p:nvSpPr>
        <p:spPr>
          <a:xfrm>
            <a:off x="913774" y="2705878"/>
            <a:ext cx="10363826" cy="3085322"/>
          </a:xfrm>
        </p:spPr>
        <p:txBody>
          <a:bodyPr anchor="ctr">
            <a:normAutofit/>
          </a:bodyPr>
          <a:lstStyle/>
          <a:p>
            <a:r>
              <a:rPr lang="es-ES" b="0" i="0">
                <a:effectLst/>
                <a:latin typeface="Courier New" panose="02070309020205020404" pitchFamily="49" charset="0"/>
              </a:rPr>
              <a:t>El contrato de arrendamiento de predios rústicos y cualquiera otra convención que tenga por objeto su explotación por terceros, así como las medierías o aparcerías, se someterán a las disposiciones del presente decreto ley.</a:t>
            </a:r>
            <a:endParaRPr lang="es-CL" dirty="0"/>
          </a:p>
        </p:txBody>
      </p:sp>
      <p:sp>
        <p:nvSpPr>
          <p:cNvPr id="4" name="Marcador de pie de página 3">
            <a:extLst>
              <a:ext uri="{FF2B5EF4-FFF2-40B4-BE49-F238E27FC236}">
                <a16:creationId xmlns:a16="http://schemas.microsoft.com/office/drawing/2014/main" id="{CB439877-F681-31D1-A7FF-7F18B69F69F0}"/>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446C64DD-8859-2F08-2942-7C7B9CA558AB}"/>
              </a:ext>
            </a:extLst>
          </p:cNvPr>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24998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290E407-46D5-417C-950B-FFCE020FB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59757E87-8140-4CB5-A5D5-45526A7987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Rice fields in terraces">
            <a:extLst>
              <a:ext uri="{FF2B5EF4-FFF2-40B4-BE49-F238E27FC236}">
                <a16:creationId xmlns:a16="http://schemas.microsoft.com/office/drawing/2014/main" id="{66C7F979-FFFA-2571-0865-3D1C8162BF43}"/>
              </a:ext>
            </a:extLst>
          </p:cNvPr>
          <p:cNvPicPr>
            <a:picLocks noChangeAspect="1"/>
          </p:cNvPicPr>
          <p:nvPr/>
        </p:nvPicPr>
        <p:blipFill>
          <a:blip r:embed="rId3"/>
          <a:srcRect l="20897" r="43044" b="-1"/>
          <a:stretch>
            <a:fillRect/>
          </a:stretch>
        </p:blipFill>
        <p:spPr>
          <a:xfrm>
            <a:off x="8121445" y="10"/>
            <a:ext cx="4070555" cy="6857990"/>
          </a:xfrm>
          <a:prstGeom prst="rect">
            <a:avLst/>
          </a:prstGeom>
        </p:spPr>
      </p:pic>
      <p:pic>
        <p:nvPicPr>
          <p:cNvPr id="13" name="Picture 12">
            <a:extLst>
              <a:ext uri="{FF2B5EF4-FFF2-40B4-BE49-F238E27FC236}">
                <a16:creationId xmlns:a16="http://schemas.microsoft.com/office/drawing/2014/main" id="{B07B28F1-DF3A-40EC-B797-F8D0E88FC9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16815554-008B-4FFA-870F-AC470D1236F4}"/>
              </a:ext>
            </a:extLst>
          </p:cNvPr>
          <p:cNvSpPr>
            <a:spLocks noGrp="1"/>
          </p:cNvSpPr>
          <p:nvPr>
            <p:ph type="title"/>
          </p:nvPr>
        </p:nvSpPr>
        <p:spPr>
          <a:xfrm>
            <a:off x="913776" y="618517"/>
            <a:ext cx="6672886" cy="1596177"/>
          </a:xfrm>
        </p:spPr>
        <p:txBody>
          <a:bodyPr>
            <a:normAutofit/>
          </a:bodyPr>
          <a:lstStyle/>
          <a:p>
            <a:r>
              <a:rPr lang="es-ES" dirty="0"/>
              <a:t>¿Qué es un predio rustico?</a:t>
            </a:r>
            <a:endParaRPr lang="es-CL" dirty="0"/>
          </a:p>
        </p:txBody>
      </p:sp>
      <p:sp>
        <p:nvSpPr>
          <p:cNvPr id="3" name="Marcador de contenido 2">
            <a:extLst>
              <a:ext uri="{FF2B5EF4-FFF2-40B4-BE49-F238E27FC236}">
                <a16:creationId xmlns:a16="http://schemas.microsoft.com/office/drawing/2014/main" id="{08A7AEF6-3B32-4F64-B2C4-438A03722057}"/>
              </a:ext>
            </a:extLst>
          </p:cNvPr>
          <p:cNvSpPr>
            <a:spLocks noGrp="1"/>
          </p:cNvSpPr>
          <p:nvPr>
            <p:ph idx="1"/>
          </p:nvPr>
        </p:nvSpPr>
        <p:spPr>
          <a:xfrm>
            <a:off x="913774" y="2367092"/>
            <a:ext cx="6672887" cy="3424107"/>
          </a:xfrm>
        </p:spPr>
        <p:txBody>
          <a:bodyPr>
            <a:normAutofit/>
          </a:bodyPr>
          <a:lstStyle/>
          <a:p>
            <a:r>
              <a:rPr lang="es-CL" b="0" i="0">
                <a:effectLst/>
                <a:latin typeface="Courier New" panose="02070309020205020404" pitchFamily="49" charset="0"/>
              </a:rPr>
              <a:t>Es todo inmueble susceptible de uso agrícola, ganadero o forestal, esté comprendido en zonas rurales o urbanas. Cuando el contexto no implique una interpretación diferente, se entenderá que la palabra "agrícola" significa, igualmente, ganadero o forestal.</a:t>
            </a:r>
            <a:endParaRPr lang="es-CL" dirty="0"/>
          </a:p>
        </p:txBody>
      </p:sp>
      <p:cxnSp>
        <p:nvCxnSpPr>
          <p:cNvPr id="15" name="Straight Connector 14">
            <a:extLst>
              <a:ext uri="{FF2B5EF4-FFF2-40B4-BE49-F238E27FC236}">
                <a16:creationId xmlns:a16="http://schemas.microsoft.com/office/drawing/2014/main" id="{064BBE8E-0488-4569-B2DA-2BC2186AC7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7460"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6DAF8E6E-E41E-99CC-D62B-748FFEB08224}"/>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52B9A5DC-FD23-12C7-8568-AAF17C4DCE80}"/>
              </a:ext>
            </a:extLst>
          </p:cNvPr>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2141061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C7B66-E53B-4E40-BC17-0053F8656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C4CDAE11-D651-4706-9D61-DDD72A8D589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en placed on top of a signature line">
            <a:extLst>
              <a:ext uri="{FF2B5EF4-FFF2-40B4-BE49-F238E27FC236}">
                <a16:creationId xmlns:a16="http://schemas.microsoft.com/office/drawing/2014/main" id="{8C251D1B-664B-51C2-5169-0A5DF0AD6272}"/>
              </a:ext>
            </a:extLst>
          </p:cNvPr>
          <p:cNvPicPr>
            <a:picLocks noChangeAspect="1"/>
          </p:cNvPicPr>
          <p:nvPr/>
        </p:nvPicPr>
        <p:blipFill>
          <a:blip r:embed="rId3">
            <a:duotone>
              <a:schemeClr val="bg2">
                <a:shade val="45000"/>
                <a:satMod val="135000"/>
              </a:schemeClr>
              <a:prstClr val="white"/>
            </a:duotone>
            <a:alphaModFix amt="25000"/>
          </a:blip>
          <a:srcRect b="15730"/>
          <a:stretch>
            <a:fillRect/>
          </a:stretch>
        </p:blipFill>
        <p:spPr>
          <a:xfrm>
            <a:off x="20" y="10"/>
            <a:ext cx="12191980" cy="6857990"/>
          </a:xfrm>
          <a:prstGeom prst="rect">
            <a:avLst/>
          </a:prstGeom>
        </p:spPr>
      </p:pic>
      <p:pic>
        <p:nvPicPr>
          <p:cNvPr id="13" name="Picture 12">
            <a:extLst>
              <a:ext uri="{FF2B5EF4-FFF2-40B4-BE49-F238E27FC236}">
                <a16:creationId xmlns:a16="http://schemas.microsoft.com/office/drawing/2014/main" id="{6C6CBE8A-EE59-4D48-9407-8968DE82E9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AB5AA39F-D4CA-494E-B512-C98D8D10D162}"/>
              </a:ext>
            </a:extLst>
          </p:cNvPr>
          <p:cNvSpPr>
            <a:spLocks noGrp="1"/>
          </p:cNvSpPr>
          <p:nvPr>
            <p:ph idx="1"/>
          </p:nvPr>
        </p:nvSpPr>
        <p:spPr>
          <a:xfrm>
            <a:off x="913774" y="2367092"/>
            <a:ext cx="10363826" cy="3424107"/>
          </a:xfrm>
        </p:spPr>
        <p:txBody>
          <a:bodyPr>
            <a:normAutofit/>
          </a:bodyPr>
          <a:lstStyle/>
          <a:p>
            <a:r>
              <a:rPr lang="es-ES" b="0" i="0" dirty="0">
                <a:effectLst/>
                <a:latin typeface="Courier New" panose="02070309020205020404" pitchFamily="49" charset="0"/>
              </a:rPr>
              <a:t>El contrato de arrendamiento que recaiga sobre la totalidad o parte de un predio rústico, sólo podrá pactarse por escritura pública o privada, siendo necesario en este último caso, la presencia de dos testigos mayores de dieciocho años, quienes individualizados, lo suscribirán en dicho carácter. </a:t>
            </a:r>
            <a:endParaRPr lang="es-CL" dirty="0"/>
          </a:p>
        </p:txBody>
      </p:sp>
      <p:sp>
        <p:nvSpPr>
          <p:cNvPr id="4" name="Marcador de pie de página 3">
            <a:extLst>
              <a:ext uri="{FF2B5EF4-FFF2-40B4-BE49-F238E27FC236}">
                <a16:creationId xmlns:a16="http://schemas.microsoft.com/office/drawing/2014/main" id="{3D07A965-EE0B-2107-F656-5C8A08FB6D33}"/>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5851393F-D469-81EF-F891-1807E9A0CA54}"/>
              </a:ext>
            </a:extLst>
          </p:cNvPr>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2976303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D0247D-8550-49B8-8715-F4B974F2C448}"/>
              </a:ext>
            </a:extLst>
          </p:cNvPr>
          <p:cNvSpPr>
            <a:spLocks noGrp="1"/>
          </p:cNvSpPr>
          <p:nvPr>
            <p:ph type="title"/>
          </p:nvPr>
        </p:nvSpPr>
        <p:spPr/>
        <p:txBody>
          <a:bodyPr>
            <a:normAutofit/>
          </a:bodyPr>
          <a:lstStyle/>
          <a:p>
            <a:r>
              <a:rPr lang="es-ES" dirty="0"/>
              <a:t>¿Puede el arrendatario subarrendar?</a:t>
            </a:r>
            <a:endParaRPr lang="es-CL" dirty="0"/>
          </a:p>
        </p:txBody>
      </p:sp>
      <p:sp>
        <p:nvSpPr>
          <p:cNvPr id="3" name="Marcador de contenido 2">
            <a:extLst>
              <a:ext uri="{FF2B5EF4-FFF2-40B4-BE49-F238E27FC236}">
                <a16:creationId xmlns:a16="http://schemas.microsoft.com/office/drawing/2014/main" id="{F8270795-9FF8-4C5D-897F-052D6B7D2EB0}"/>
              </a:ext>
            </a:extLst>
          </p:cNvPr>
          <p:cNvSpPr>
            <a:spLocks noGrp="1"/>
          </p:cNvSpPr>
          <p:nvPr>
            <p:ph idx="1"/>
          </p:nvPr>
        </p:nvSpPr>
        <p:spPr/>
        <p:txBody>
          <a:bodyPr/>
          <a:lstStyle/>
          <a:p>
            <a:r>
              <a:rPr lang="es-ES" b="0" i="0" dirty="0">
                <a:solidFill>
                  <a:srgbClr val="000000"/>
                </a:solidFill>
                <a:effectLst/>
                <a:latin typeface="Courier New" panose="02070309020205020404" pitchFamily="49" charset="0"/>
              </a:rPr>
              <a:t>Queda prohibido al arrendatario subarrendar el todo o parte del predio que es objeto del contrato o ceder su derecho, o la tenencia total o parcial de los terrenos o introducir mejoras en el predio sin autorización previa y por escrito del propietario.</a:t>
            </a:r>
            <a:endParaRPr lang="es-CL" dirty="0"/>
          </a:p>
        </p:txBody>
      </p:sp>
      <p:sp>
        <p:nvSpPr>
          <p:cNvPr id="4" name="Marcador de pie de página 3">
            <a:extLst>
              <a:ext uri="{FF2B5EF4-FFF2-40B4-BE49-F238E27FC236}">
                <a16:creationId xmlns:a16="http://schemas.microsoft.com/office/drawing/2014/main" id="{C39FD1C7-2C2D-B919-3907-CB50FB9D866C}"/>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49434398-7730-7E87-EB2A-86E34F9B83A1}"/>
              </a:ext>
            </a:extLst>
          </p:cNvPr>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3419591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C13EDE-61D1-48F9-8723-E66614470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5370A94-6D77-44C9-A0F7-98A8C0A5E11A}"/>
              </a:ext>
            </a:extLst>
          </p:cNvPr>
          <p:cNvSpPr>
            <a:spLocks noGrp="1"/>
          </p:cNvSpPr>
          <p:nvPr>
            <p:ph type="title"/>
          </p:nvPr>
        </p:nvSpPr>
        <p:spPr>
          <a:xfrm>
            <a:off x="913775" y="1343991"/>
            <a:ext cx="3145305" cy="4157256"/>
          </a:xfrm>
        </p:spPr>
        <p:txBody>
          <a:bodyPr>
            <a:normAutofit/>
          </a:bodyPr>
          <a:lstStyle/>
          <a:p>
            <a:pPr algn="l"/>
            <a:r>
              <a:rPr lang="es-ES" sz="3700"/>
              <a:t>Comentarios generales</a:t>
            </a:r>
            <a:endParaRPr lang="es-CL" sz="3700"/>
          </a:p>
        </p:txBody>
      </p:sp>
      <p:sp>
        <p:nvSpPr>
          <p:cNvPr id="11" name="Rectangle: Rounded Corners 10">
            <a:extLst>
              <a:ext uri="{FF2B5EF4-FFF2-40B4-BE49-F238E27FC236}">
                <a16:creationId xmlns:a16="http://schemas.microsoft.com/office/drawing/2014/main" id="{D5841BD9-D0E1-4367-99C5-E8A3BB5A9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1253578"/>
            <a:ext cx="6926319" cy="4338083"/>
          </a:xfrm>
          <a:prstGeom prst="roundRect">
            <a:avLst>
              <a:gd name="adj" fmla="val 2158"/>
            </a:avLst>
          </a:prstGeom>
          <a:gradFill>
            <a:gsLst>
              <a:gs pos="0">
                <a:schemeClr val="bg1">
                  <a:lumMod val="95000"/>
                </a:schemeClr>
              </a:gs>
              <a:gs pos="100000">
                <a:schemeClr val="bg1">
                  <a:lumMod val="85000"/>
                </a:schemeClr>
              </a:gs>
            </a:gsLst>
            <a:lin ang="5400000" scaled="0"/>
          </a:gradFill>
          <a:ln w="82550" cap="sq">
            <a:solidFill>
              <a:schemeClr val="bg1">
                <a:lumMod val="95000"/>
              </a:schemeClr>
            </a:solidFill>
            <a:miter lim="800000"/>
          </a:ln>
          <a:scene3d>
            <a:camera prst="orthographicFront"/>
            <a:lightRig rig="threePt" dir="t">
              <a:rot lat="0" lon="0" rev="2700000"/>
            </a:lightRig>
          </a:scene3d>
          <a:sp3d contourW="6350">
            <a:bevelT h="38100"/>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2790C1F-2E70-43FF-9F71-88A4104E8C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74141"/>
          <a:stretch/>
        </p:blipFill>
        <p:spPr>
          <a:xfrm>
            <a:off x="0" y="1"/>
            <a:ext cx="12192000" cy="1773382"/>
          </a:xfrm>
          <a:prstGeom prst="rect">
            <a:avLst/>
          </a:prstGeom>
        </p:spPr>
      </p:pic>
      <p:graphicFrame>
        <p:nvGraphicFramePr>
          <p:cNvPr id="5" name="Marcador de contenido 2">
            <a:extLst>
              <a:ext uri="{FF2B5EF4-FFF2-40B4-BE49-F238E27FC236}">
                <a16:creationId xmlns:a16="http://schemas.microsoft.com/office/drawing/2014/main" id="{4F0AE21E-D170-ACBC-C4BE-D2C513137C5B}"/>
              </a:ext>
            </a:extLst>
          </p:cNvPr>
          <p:cNvGraphicFramePr>
            <a:graphicFrameLocks noGrp="1"/>
          </p:cNvGraphicFramePr>
          <p:nvPr>
            <p:ph idx="1"/>
            <p:extLst>
              <p:ext uri="{D42A27DB-BD31-4B8C-83A1-F6EECF244321}">
                <p14:modId xmlns:p14="http://schemas.microsoft.com/office/powerpoint/2010/main" val="2177598380"/>
              </p:ext>
            </p:extLst>
          </p:nvPr>
        </p:nvGraphicFramePr>
        <p:xfrm>
          <a:off x="4059080" y="1253577"/>
          <a:ext cx="7832009" cy="4615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pie de página 3">
            <a:extLst>
              <a:ext uri="{FF2B5EF4-FFF2-40B4-BE49-F238E27FC236}">
                <a16:creationId xmlns:a16="http://schemas.microsoft.com/office/drawing/2014/main" id="{7A3F6FFC-8502-3536-FC46-24BFBB2871BA}"/>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39997397-24BF-7C6B-D307-65D3DFC2939A}"/>
              </a:ext>
            </a:extLst>
          </p:cNvPr>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954102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16"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8ABD350-52F2-4632-AD10-C50DD9F57D0E}"/>
              </a:ext>
            </a:extLst>
          </p:cNvPr>
          <p:cNvSpPr>
            <a:spLocks noGrp="1"/>
          </p:cNvSpPr>
          <p:nvPr>
            <p:ph type="title"/>
          </p:nvPr>
        </p:nvSpPr>
        <p:spPr>
          <a:xfrm>
            <a:off x="641074" y="1314450"/>
            <a:ext cx="2844002" cy="3680244"/>
          </a:xfrm>
        </p:spPr>
        <p:txBody>
          <a:bodyPr>
            <a:normAutofit/>
          </a:bodyPr>
          <a:lstStyle/>
          <a:p>
            <a:pPr algn="l"/>
            <a:r>
              <a:rPr lang="es-ES" sz="4100" b="1" u="sng"/>
              <a:t>Contrato de mandato</a:t>
            </a:r>
            <a:endParaRPr lang="es-CL" sz="4100" b="1" u="sng"/>
          </a:p>
        </p:txBody>
      </p:sp>
      <p:pic>
        <p:nvPicPr>
          <p:cNvPr id="18"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19" name="Marcador de contenido 2">
            <a:extLst>
              <a:ext uri="{FF2B5EF4-FFF2-40B4-BE49-F238E27FC236}">
                <a16:creationId xmlns:a16="http://schemas.microsoft.com/office/drawing/2014/main" id="{42A67A0E-E895-9EFF-CCE1-C37C181C8637}"/>
              </a:ext>
            </a:extLst>
          </p:cNvPr>
          <p:cNvGraphicFramePr>
            <a:graphicFrameLocks noGrp="1"/>
          </p:cNvGraphicFramePr>
          <p:nvPr>
            <p:ph idx="1"/>
            <p:extLst>
              <p:ext uri="{D42A27DB-BD31-4B8C-83A1-F6EECF244321}">
                <p14:modId xmlns:p14="http://schemas.microsoft.com/office/powerpoint/2010/main" val="3538960726"/>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D7FB7BEE-C689-FCAC-85BA-8FFC14254129}"/>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9E68D9F8-180D-BB36-A24B-F54A58667257}"/>
              </a:ext>
            </a:extLst>
          </p:cNvPr>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3025659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D4F62-1E74-4745-9AEC-B331BD0AB8D9}"/>
              </a:ext>
            </a:extLst>
          </p:cNvPr>
          <p:cNvSpPr>
            <a:spLocks noGrp="1"/>
          </p:cNvSpPr>
          <p:nvPr>
            <p:ph type="title"/>
          </p:nvPr>
        </p:nvSpPr>
        <p:spPr/>
        <p:txBody>
          <a:bodyPr>
            <a:normAutofit/>
          </a:bodyPr>
          <a:lstStyle/>
          <a:p>
            <a:r>
              <a:rPr lang="es-ES" dirty="0"/>
              <a:t>Partes que intervienen en el mandato</a:t>
            </a:r>
            <a:endParaRPr lang="es-CL" dirty="0"/>
          </a:p>
        </p:txBody>
      </p:sp>
      <p:sp>
        <p:nvSpPr>
          <p:cNvPr id="4" name="Marcador de contenido 3">
            <a:extLst>
              <a:ext uri="{FF2B5EF4-FFF2-40B4-BE49-F238E27FC236}">
                <a16:creationId xmlns:a16="http://schemas.microsoft.com/office/drawing/2014/main" id="{021B85F2-2832-4EBE-A384-210D9852F7F4}"/>
              </a:ext>
            </a:extLst>
          </p:cNvPr>
          <p:cNvSpPr>
            <a:spLocks noGrp="1"/>
          </p:cNvSpPr>
          <p:nvPr>
            <p:ph sz="half" idx="1"/>
          </p:nvPr>
        </p:nvSpPr>
        <p:spPr/>
        <p:txBody>
          <a:bodyPr>
            <a:normAutofit/>
          </a:bodyPr>
          <a:lstStyle/>
          <a:p>
            <a:endParaRPr lang="es-ES" sz="4400" u="sng" dirty="0"/>
          </a:p>
          <a:p>
            <a:r>
              <a:rPr lang="es-ES" sz="4400" u="sng" dirty="0"/>
              <a:t>MANDANTE</a:t>
            </a:r>
          </a:p>
          <a:p>
            <a:pPr marL="0" indent="0">
              <a:buNone/>
            </a:pPr>
            <a:endParaRPr lang="es-CL" sz="4400" u="sng" dirty="0"/>
          </a:p>
        </p:txBody>
      </p:sp>
      <p:sp>
        <p:nvSpPr>
          <p:cNvPr id="5" name="Marcador de contenido 4">
            <a:extLst>
              <a:ext uri="{FF2B5EF4-FFF2-40B4-BE49-F238E27FC236}">
                <a16:creationId xmlns:a16="http://schemas.microsoft.com/office/drawing/2014/main" id="{A11367EB-7761-4011-BBA4-3EDCF2C79F6F}"/>
              </a:ext>
            </a:extLst>
          </p:cNvPr>
          <p:cNvSpPr>
            <a:spLocks noGrp="1"/>
          </p:cNvSpPr>
          <p:nvPr>
            <p:ph sz="half" idx="2"/>
          </p:nvPr>
        </p:nvSpPr>
        <p:spPr/>
        <p:txBody>
          <a:bodyPr>
            <a:normAutofit/>
          </a:bodyPr>
          <a:lstStyle/>
          <a:p>
            <a:endParaRPr lang="es-ES" sz="4400" u="sng" dirty="0"/>
          </a:p>
          <a:p>
            <a:r>
              <a:rPr lang="es-ES" sz="4400" u="sng" dirty="0"/>
              <a:t>MANDATARIO</a:t>
            </a:r>
            <a:endParaRPr lang="es-CL" sz="4400" u="sng" dirty="0"/>
          </a:p>
        </p:txBody>
      </p:sp>
      <p:sp>
        <p:nvSpPr>
          <p:cNvPr id="3" name="Marcador de pie de página 2">
            <a:extLst>
              <a:ext uri="{FF2B5EF4-FFF2-40B4-BE49-F238E27FC236}">
                <a16:creationId xmlns:a16="http://schemas.microsoft.com/office/drawing/2014/main" id="{2222119A-A37E-5E20-9E7D-A767B82FCB0C}"/>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B358CD73-CACC-DB3F-5D8A-7AF858D46DA1}"/>
              </a:ext>
            </a:extLst>
          </p:cNvPr>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1263788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2BCA91-7EE9-421D-9E80-D2A31D124A18}"/>
              </a:ext>
            </a:extLst>
          </p:cNvPr>
          <p:cNvSpPr>
            <a:spLocks noGrp="1"/>
          </p:cNvSpPr>
          <p:nvPr>
            <p:ph type="title"/>
          </p:nvPr>
        </p:nvSpPr>
        <p:spPr>
          <a:xfrm>
            <a:off x="913775" y="618517"/>
            <a:ext cx="10364451" cy="1596177"/>
          </a:xfrm>
        </p:spPr>
        <p:txBody>
          <a:bodyPr>
            <a:normAutofit/>
          </a:bodyPr>
          <a:lstStyle/>
          <a:p>
            <a:r>
              <a:rPr lang="es-ES" u="sng" dirty="0"/>
              <a:t>CARACTERISTICAS DEL MANDATO</a:t>
            </a:r>
            <a:endParaRPr lang="es-CL" u="sng" dirty="0"/>
          </a:p>
        </p:txBody>
      </p:sp>
      <p:graphicFrame>
        <p:nvGraphicFramePr>
          <p:cNvPr id="7" name="Marcador de contenido 4">
            <a:extLst>
              <a:ext uri="{FF2B5EF4-FFF2-40B4-BE49-F238E27FC236}">
                <a16:creationId xmlns:a16="http://schemas.microsoft.com/office/drawing/2014/main" id="{807B5B70-3417-FEC0-BECD-6C19B98CB0AE}"/>
              </a:ext>
            </a:extLst>
          </p:cNvPr>
          <p:cNvGraphicFramePr>
            <a:graphicFrameLocks noGrp="1"/>
          </p:cNvGraphicFramePr>
          <p:nvPr>
            <p:ph idx="1"/>
            <p:extLst>
              <p:ext uri="{D42A27DB-BD31-4B8C-83A1-F6EECF244321}">
                <p14:modId xmlns:p14="http://schemas.microsoft.com/office/powerpoint/2010/main" val="122110433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pie de página 2">
            <a:extLst>
              <a:ext uri="{FF2B5EF4-FFF2-40B4-BE49-F238E27FC236}">
                <a16:creationId xmlns:a16="http://schemas.microsoft.com/office/drawing/2014/main" id="{D33650B6-A269-7149-FB11-31ACDAAF7B68}"/>
              </a:ext>
            </a:extLst>
          </p:cNvPr>
          <p:cNvSpPr>
            <a:spLocks noGrp="1"/>
          </p:cNvSpPr>
          <p:nvPr>
            <p:ph type="ftr" sz="quarter" idx="11"/>
          </p:nvPr>
        </p:nvSpPr>
        <p:spPr/>
        <p:txBody>
          <a:bodyPr/>
          <a:lstStyle/>
          <a:p>
            <a:r>
              <a:rPr lang="en-US"/>
              <a:t>CCB-2026 </a:t>
            </a:r>
            <a:endParaRPr lang="en-US" dirty="0"/>
          </a:p>
        </p:txBody>
      </p:sp>
      <p:sp>
        <p:nvSpPr>
          <p:cNvPr id="4" name="Marcador de número de diapositiva 3">
            <a:extLst>
              <a:ext uri="{FF2B5EF4-FFF2-40B4-BE49-F238E27FC236}">
                <a16:creationId xmlns:a16="http://schemas.microsoft.com/office/drawing/2014/main" id="{ADCFDC53-3614-D85C-E82C-A0E937E6E7AB}"/>
              </a:ext>
            </a:extLst>
          </p:cNvPr>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18766858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32D0073-4A4B-4072-A197-E164A35C2CC1}"/>
              </a:ext>
            </a:extLst>
          </p:cNvPr>
          <p:cNvSpPr>
            <a:spLocks noGrp="1"/>
          </p:cNvSpPr>
          <p:nvPr>
            <p:ph type="title"/>
          </p:nvPr>
        </p:nvSpPr>
        <p:spPr>
          <a:xfrm>
            <a:off x="641074" y="1314450"/>
            <a:ext cx="2844002" cy="3680244"/>
          </a:xfrm>
        </p:spPr>
        <p:txBody>
          <a:bodyPr>
            <a:normAutofit/>
          </a:bodyPr>
          <a:lstStyle/>
          <a:p>
            <a:pPr algn="l"/>
            <a:r>
              <a:rPr lang="es-ES" sz="2800" u="sng"/>
              <a:t>El mandato y la representación </a:t>
            </a:r>
            <a:endParaRPr lang="es-CL" sz="2800" u="sng"/>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8CF71DAF-DD09-E3AA-845B-0D8A8DE551E3}"/>
              </a:ext>
            </a:extLst>
          </p:cNvPr>
          <p:cNvGraphicFramePr>
            <a:graphicFrameLocks noGrp="1"/>
          </p:cNvGraphicFramePr>
          <p:nvPr>
            <p:ph idx="1"/>
            <p:extLst>
              <p:ext uri="{D42A27DB-BD31-4B8C-83A1-F6EECF244321}">
                <p14:modId xmlns:p14="http://schemas.microsoft.com/office/powerpoint/2010/main" val="3406639961"/>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8AA9CD1D-AF52-CA0F-3A43-EC67A862CE2B}"/>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C6F81FC3-1F3B-C91D-09B9-550CB04E9830}"/>
              </a:ext>
            </a:extLst>
          </p:cNvPr>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51346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C13EDE-61D1-48F9-8723-E66614470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657B9F5-C3CB-4635-8BFA-D2354CF0AB88}"/>
              </a:ext>
            </a:extLst>
          </p:cNvPr>
          <p:cNvSpPr>
            <a:spLocks noGrp="1"/>
          </p:cNvSpPr>
          <p:nvPr>
            <p:ph type="title"/>
          </p:nvPr>
        </p:nvSpPr>
        <p:spPr>
          <a:xfrm>
            <a:off x="913775" y="1343991"/>
            <a:ext cx="3145305" cy="4157256"/>
          </a:xfrm>
        </p:spPr>
        <p:txBody>
          <a:bodyPr>
            <a:normAutofit/>
          </a:bodyPr>
          <a:lstStyle/>
          <a:p>
            <a:pPr algn="l"/>
            <a:r>
              <a:rPr lang="es-ES" sz="3400" u="sng"/>
              <a:t>Clasificación del mandato</a:t>
            </a:r>
            <a:endParaRPr lang="es-CL" sz="3400" u="sng"/>
          </a:p>
        </p:txBody>
      </p:sp>
      <p:sp>
        <p:nvSpPr>
          <p:cNvPr id="11" name="Rectangle: Rounded Corners 10">
            <a:extLst>
              <a:ext uri="{FF2B5EF4-FFF2-40B4-BE49-F238E27FC236}">
                <a16:creationId xmlns:a16="http://schemas.microsoft.com/office/drawing/2014/main" id="{D5841BD9-D0E1-4367-99C5-E8A3BB5A9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1253578"/>
            <a:ext cx="6926319" cy="4338083"/>
          </a:xfrm>
          <a:prstGeom prst="roundRect">
            <a:avLst>
              <a:gd name="adj" fmla="val 2158"/>
            </a:avLst>
          </a:prstGeom>
          <a:gradFill>
            <a:gsLst>
              <a:gs pos="0">
                <a:schemeClr val="bg1">
                  <a:lumMod val="95000"/>
                </a:schemeClr>
              </a:gs>
              <a:gs pos="100000">
                <a:schemeClr val="bg1">
                  <a:lumMod val="85000"/>
                </a:schemeClr>
              </a:gs>
            </a:gsLst>
            <a:lin ang="5400000" scaled="0"/>
          </a:gradFill>
          <a:ln w="82550" cap="sq">
            <a:solidFill>
              <a:schemeClr val="bg1">
                <a:lumMod val="95000"/>
              </a:schemeClr>
            </a:solidFill>
            <a:miter lim="800000"/>
          </a:ln>
          <a:scene3d>
            <a:camera prst="orthographicFront"/>
            <a:lightRig rig="threePt" dir="t">
              <a:rot lat="0" lon="0" rev="2700000"/>
            </a:lightRig>
          </a:scene3d>
          <a:sp3d contourW="6350">
            <a:bevelT h="38100"/>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2790C1F-2E70-43FF-9F71-88A4104E8C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74141"/>
          <a:stretch/>
        </p:blipFill>
        <p:spPr>
          <a:xfrm>
            <a:off x="0" y="1"/>
            <a:ext cx="12192000" cy="1773382"/>
          </a:xfrm>
          <a:prstGeom prst="rect">
            <a:avLst/>
          </a:prstGeom>
        </p:spPr>
      </p:pic>
      <p:graphicFrame>
        <p:nvGraphicFramePr>
          <p:cNvPr id="5" name="Marcador de contenido 2">
            <a:extLst>
              <a:ext uri="{FF2B5EF4-FFF2-40B4-BE49-F238E27FC236}">
                <a16:creationId xmlns:a16="http://schemas.microsoft.com/office/drawing/2014/main" id="{D74AB7D6-A706-DDE8-1DC9-0C8AAB05A443}"/>
              </a:ext>
            </a:extLst>
          </p:cNvPr>
          <p:cNvGraphicFramePr>
            <a:graphicFrameLocks noGrp="1"/>
          </p:cNvGraphicFramePr>
          <p:nvPr>
            <p:ph idx="1"/>
            <p:extLst>
              <p:ext uri="{D42A27DB-BD31-4B8C-83A1-F6EECF244321}">
                <p14:modId xmlns:p14="http://schemas.microsoft.com/office/powerpoint/2010/main" val="858133043"/>
              </p:ext>
            </p:extLst>
          </p:nvPr>
        </p:nvGraphicFramePr>
        <p:xfrm>
          <a:off x="4964770" y="1625717"/>
          <a:ext cx="6305371" cy="3593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pie de página 3">
            <a:extLst>
              <a:ext uri="{FF2B5EF4-FFF2-40B4-BE49-F238E27FC236}">
                <a16:creationId xmlns:a16="http://schemas.microsoft.com/office/drawing/2014/main" id="{9C4321A8-2AAD-B824-2D28-89A275F72FCA}"/>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19DAC7DE-5442-35AD-0B70-84E0878C7ACA}"/>
              </a:ext>
            </a:extLst>
          </p:cNvPr>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2812144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0F59F6F-E5B0-4625-B94E-3BA7B4F45122}"/>
              </a:ext>
            </a:extLst>
          </p:cNvPr>
          <p:cNvSpPr>
            <a:spLocks noGrp="1"/>
          </p:cNvSpPr>
          <p:nvPr>
            <p:ph type="title"/>
          </p:nvPr>
        </p:nvSpPr>
        <p:spPr>
          <a:xfrm>
            <a:off x="641074" y="1314450"/>
            <a:ext cx="2844002" cy="3680244"/>
          </a:xfrm>
        </p:spPr>
        <p:txBody>
          <a:bodyPr>
            <a:normAutofit/>
          </a:bodyPr>
          <a:lstStyle/>
          <a:p>
            <a:pPr algn="l"/>
            <a:r>
              <a:rPr lang="es-CL" sz="4100"/>
              <a:t>requisitos</a:t>
            </a:r>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0D8F0353-ACD6-593A-015A-AF1FE86FC043}"/>
              </a:ext>
            </a:extLst>
          </p:cNvPr>
          <p:cNvGraphicFramePr>
            <a:graphicFrameLocks noGrp="1"/>
          </p:cNvGraphicFramePr>
          <p:nvPr>
            <p:ph idx="1"/>
            <p:extLst>
              <p:ext uri="{D42A27DB-BD31-4B8C-83A1-F6EECF244321}">
                <p14:modId xmlns:p14="http://schemas.microsoft.com/office/powerpoint/2010/main" val="3539954656"/>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8A269D1D-4B2E-B25E-29E3-D35BF3BC4283}"/>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9A4CEEE1-C434-EFD6-214C-AEABD4070EB2}"/>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399364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68BF5D-D8FA-4BD0-8576-C122B3BD738D}"/>
              </a:ext>
            </a:extLst>
          </p:cNvPr>
          <p:cNvSpPr>
            <a:spLocks noGrp="1"/>
          </p:cNvSpPr>
          <p:nvPr>
            <p:ph type="title"/>
          </p:nvPr>
        </p:nvSpPr>
        <p:spPr/>
        <p:txBody>
          <a:bodyPr>
            <a:normAutofit/>
          </a:bodyPr>
          <a:lstStyle/>
          <a:p>
            <a:r>
              <a:rPr lang="es-ES" u="sng" dirty="0"/>
              <a:t>Efectos del mandato entre las partes</a:t>
            </a:r>
            <a:endParaRPr lang="es-CL" u="sng" dirty="0"/>
          </a:p>
        </p:txBody>
      </p:sp>
      <p:sp>
        <p:nvSpPr>
          <p:cNvPr id="4" name="Marcador de contenido 3">
            <a:extLst>
              <a:ext uri="{FF2B5EF4-FFF2-40B4-BE49-F238E27FC236}">
                <a16:creationId xmlns:a16="http://schemas.microsoft.com/office/drawing/2014/main" id="{17FB00F4-A01D-462E-9FBF-9202353F24BE}"/>
              </a:ext>
            </a:extLst>
          </p:cNvPr>
          <p:cNvSpPr>
            <a:spLocks noGrp="1"/>
          </p:cNvSpPr>
          <p:nvPr>
            <p:ph sz="half" idx="1"/>
          </p:nvPr>
        </p:nvSpPr>
        <p:spPr/>
        <p:txBody>
          <a:bodyPr>
            <a:normAutofit fontScale="92500"/>
          </a:bodyPr>
          <a:lstStyle/>
          <a:p>
            <a:r>
              <a:rPr lang="es-ES" u="sng" dirty="0">
                <a:solidFill>
                  <a:srgbClr val="FF0000"/>
                </a:solidFill>
              </a:rPr>
              <a:t>OBLIGACIONES DEL MANDATARIO</a:t>
            </a:r>
          </a:p>
          <a:p>
            <a:pPr marL="457200" indent="-457200">
              <a:buFont typeface="+mj-lt"/>
              <a:buAutoNum type="arabicPeriod"/>
            </a:pPr>
            <a:r>
              <a:rPr lang="es-CL" dirty="0"/>
              <a:t>Cumplir el encargo en la forma convenida.</a:t>
            </a:r>
          </a:p>
          <a:p>
            <a:pPr marL="457200" indent="-457200">
              <a:buFont typeface="+mj-lt"/>
              <a:buAutoNum type="arabicPeriod"/>
            </a:pPr>
            <a:r>
              <a:rPr lang="es-CL" dirty="0"/>
              <a:t>Debe indemnizar al mandante de los perjuicios que le cause.</a:t>
            </a:r>
          </a:p>
          <a:p>
            <a:pPr marL="457200" indent="-457200">
              <a:buFont typeface="+mj-lt"/>
              <a:buAutoNum type="arabicPeriod"/>
            </a:pPr>
            <a:r>
              <a:rPr lang="es-CL" dirty="0"/>
              <a:t>Obligación de rendir cuenta.</a:t>
            </a:r>
          </a:p>
        </p:txBody>
      </p:sp>
      <p:sp>
        <p:nvSpPr>
          <p:cNvPr id="5" name="Marcador de contenido 4">
            <a:extLst>
              <a:ext uri="{FF2B5EF4-FFF2-40B4-BE49-F238E27FC236}">
                <a16:creationId xmlns:a16="http://schemas.microsoft.com/office/drawing/2014/main" id="{70417641-99EE-4F6A-A126-CEA1C79D9137}"/>
              </a:ext>
            </a:extLst>
          </p:cNvPr>
          <p:cNvSpPr>
            <a:spLocks noGrp="1"/>
          </p:cNvSpPr>
          <p:nvPr>
            <p:ph sz="half" idx="2"/>
          </p:nvPr>
        </p:nvSpPr>
        <p:spPr/>
        <p:txBody>
          <a:bodyPr>
            <a:normAutofit fontScale="92500"/>
          </a:bodyPr>
          <a:lstStyle/>
          <a:p>
            <a:r>
              <a:rPr lang="es-ES" u="sng" dirty="0">
                <a:solidFill>
                  <a:srgbClr val="FF0000"/>
                </a:solidFill>
              </a:rPr>
              <a:t>OBLIGACIONES DEL MANDANTE</a:t>
            </a:r>
          </a:p>
          <a:p>
            <a:pPr marL="457200" indent="-457200">
              <a:buFont typeface="+mj-lt"/>
              <a:buAutoNum type="arabicPeriod"/>
            </a:pPr>
            <a:r>
              <a:rPr lang="es-CL" dirty="0"/>
              <a:t>Proveer al mandatario lo necesario para la ejecución del mandato.</a:t>
            </a:r>
          </a:p>
          <a:p>
            <a:pPr marL="457200" indent="-457200">
              <a:buFont typeface="+mj-lt"/>
              <a:buAutoNum type="arabicPeriod"/>
            </a:pPr>
            <a:r>
              <a:rPr lang="es-CL" dirty="0"/>
              <a:t>Reembolsarle los gastos razonables causados por la ejecución.</a:t>
            </a:r>
          </a:p>
          <a:p>
            <a:pPr marL="457200" indent="-457200">
              <a:buFont typeface="+mj-lt"/>
              <a:buAutoNum type="arabicPeriod"/>
            </a:pPr>
            <a:r>
              <a:rPr lang="es-CL" dirty="0"/>
              <a:t>Pagarle la remuneración estipulada.</a:t>
            </a:r>
          </a:p>
          <a:p>
            <a:pPr marL="457200" indent="-457200">
              <a:buFont typeface="+mj-lt"/>
              <a:buAutoNum type="arabicPeriod"/>
            </a:pPr>
            <a:r>
              <a:rPr lang="es-CL" dirty="0"/>
              <a:t>Indemnizar las perdidas en que haya incurrido por causa del mandato.</a:t>
            </a:r>
          </a:p>
        </p:txBody>
      </p:sp>
      <p:sp>
        <p:nvSpPr>
          <p:cNvPr id="3" name="Marcador de pie de página 2">
            <a:extLst>
              <a:ext uri="{FF2B5EF4-FFF2-40B4-BE49-F238E27FC236}">
                <a16:creationId xmlns:a16="http://schemas.microsoft.com/office/drawing/2014/main" id="{1C5DEB49-3B79-6D6D-FBAA-EA686EBBE17C}"/>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65EF8D6A-349D-1895-3DA2-CBC113FFDE66}"/>
              </a:ext>
            </a:extLst>
          </p:cNvPr>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36038393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B00C478-14F0-4D24-B22D-2E451F798421}"/>
              </a:ext>
            </a:extLst>
          </p:cNvPr>
          <p:cNvSpPr>
            <a:spLocks noGrp="1"/>
          </p:cNvSpPr>
          <p:nvPr>
            <p:ph type="title"/>
          </p:nvPr>
        </p:nvSpPr>
        <p:spPr>
          <a:xfrm>
            <a:off x="641074" y="1314450"/>
            <a:ext cx="2844002" cy="3680244"/>
          </a:xfrm>
        </p:spPr>
        <p:txBody>
          <a:bodyPr>
            <a:normAutofit/>
          </a:bodyPr>
          <a:lstStyle/>
          <a:p>
            <a:pPr algn="l"/>
            <a:r>
              <a:rPr lang="es-ES" sz="3400" u="sng"/>
              <a:t>Terminación del mandato</a:t>
            </a:r>
            <a:endParaRPr lang="es-CL" sz="3400" u="sng"/>
          </a:p>
        </p:txBody>
      </p:sp>
      <p:pic>
        <p:nvPicPr>
          <p:cNvPr id="15" name="Picture 14">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7" name="Picture 16">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7" name="Marcador de contenido 4">
            <a:extLst>
              <a:ext uri="{FF2B5EF4-FFF2-40B4-BE49-F238E27FC236}">
                <a16:creationId xmlns:a16="http://schemas.microsoft.com/office/drawing/2014/main" id="{FA890348-A596-2854-23C2-D9E84E3DED46}"/>
              </a:ext>
            </a:extLst>
          </p:cNvPr>
          <p:cNvGraphicFramePr>
            <a:graphicFrameLocks noGrp="1"/>
          </p:cNvGraphicFramePr>
          <p:nvPr>
            <p:ph idx="1"/>
            <p:extLst>
              <p:ext uri="{D42A27DB-BD31-4B8C-83A1-F6EECF244321}">
                <p14:modId xmlns:p14="http://schemas.microsoft.com/office/powerpoint/2010/main" val="2149409273"/>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Marcador de pie de página 2">
            <a:extLst>
              <a:ext uri="{FF2B5EF4-FFF2-40B4-BE49-F238E27FC236}">
                <a16:creationId xmlns:a16="http://schemas.microsoft.com/office/drawing/2014/main" id="{B2020355-C0B7-54C9-2F96-166227A43705}"/>
              </a:ext>
            </a:extLst>
          </p:cNvPr>
          <p:cNvSpPr>
            <a:spLocks noGrp="1"/>
          </p:cNvSpPr>
          <p:nvPr>
            <p:ph type="ftr" sz="quarter" idx="11"/>
          </p:nvPr>
        </p:nvSpPr>
        <p:spPr/>
        <p:txBody>
          <a:bodyPr/>
          <a:lstStyle/>
          <a:p>
            <a:r>
              <a:rPr lang="en-US"/>
              <a:t>CCB-2026 </a:t>
            </a:r>
            <a:endParaRPr lang="en-US" dirty="0"/>
          </a:p>
        </p:txBody>
      </p:sp>
      <p:sp>
        <p:nvSpPr>
          <p:cNvPr id="4" name="Marcador de número de diapositiva 3">
            <a:extLst>
              <a:ext uri="{FF2B5EF4-FFF2-40B4-BE49-F238E27FC236}">
                <a16:creationId xmlns:a16="http://schemas.microsoft.com/office/drawing/2014/main" id="{994E2508-EAA0-3A19-12E9-1780F81E50E0}"/>
              </a:ext>
            </a:extLst>
          </p:cNvPr>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3516905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9E4BCDB-3212-4FDC-99ED-7BD9ADC24842}"/>
              </a:ext>
            </a:extLst>
          </p:cNvPr>
          <p:cNvSpPr>
            <a:spLocks noGrp="1"/>
          </p:cNvSpPr>
          <p:nvPr>
            <p:ph type="title"/>
          </p:nvPr>
        </p:nvSpPr>
        <p:spPr>
          <a:xfrm>
            <a:off x="641074" y="1314450"/>
            <a:ext cx="2844002" cy="3680244"/>
          </a:xfrm>
        </p:spPr>
        <p:txBody>
          <a:bodyPr>
            <a:normAutofit/>
          </a:bodyPr>
          <a:lstStyle/>
          <a:p>
            <a:pPr algn="l"/>
            <a:r>
              <a:rPr lang="es-ES" sz="3700" b="1" u="sng"/>
              <a:t>Contrato de comodato</a:t>
            </a:r>
            <a:endParaRPr lang="es-CL" sz="3700" b="1" u="sng"/>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5AA9DA06-4A5A-0133-EAA0-2731C992E01B}"/>
              </a:ext>
            </a:extLst>
          </p:cNvPr>
          <p:cNvGraphicFramePr>
            <a:graphicFrameLocks noGrp="1"/>
          </p:cNvGraphicFramePr>
          <p:nvPr>
            <p:ph idx="1"/>
            <p:extLst>
              <p:ext uri="{D42A27DB-BD31-4B8C-83A1-F6EECF244321}">
                <p14:modId xmlns:p14="http://schemas.microsoft.com/office/powerpoint/2010/main" val="3371244965"/>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82CB12CC-0B42-E2F4-0992-A92292DA104B}"/>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C1F56B87-80E5-BE6A-AF74-EFEA6AD0C075}"/>
              </a:ext>
            </a:extLst>
          </p:cNvPr>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1671292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F3036-9C42-4A2A-AEFF-E4F56B437F9A}"/>
              </a:ext>
            </a:extLst>
          </p:cNvPr>
          <p:cNvSpPr>
            <a:spLocks noGrp="1"/>
          </p:cNvSpPr>
          <p:nvPr>
            <p:ph type="title"/>
          </p:nvPr>
        </p:nvSpPr>
        <p:spPr/>
        <p:txBody>
          <a:bodyPr/>
          <a:lstStyle/>
          <a:p>
            <a:r>
              <a:rPr lang="es-ES" u="sng" dirty="0"/>
              <a:t>Características del comodato</a:t>
            </a:r>
            <a:endParaRPr lang="es-CL" u="sng" dirty="0"/>
          </a:p>
        </p:txBody>
      </p:sp>
      <p:graphicFrame>
        <p:nvGraphicFramePr>
          <p:cNvPr id="5" name="Marcador de contenido 2">
            <a:extLst>
              <a:ext uri="{FF2B5EF4-FFF2-40B4-BE49-F238E27FC236}">
                <a16:creationId xmlns:a16="http://schemas.microsoft.com/office/drawing/2014/main" id="{EEB5EEAB-B064-3F20-DFB0-2E45D0798116}"/>
              </a:ext>
            </a:extLst>
          </p:cNvPr>
          <p:cNvGraphicFramePr>
            <a:graphicFrameLocks noGrp="1"/>
          </p:cNvGraphicFramePr>
          <p:nvPr>
            <p:ph idx="1"/>
          </p:nvPr>
        </p:nvGraphicFramePr>
        <p:xfrm>
          <a:off x="913775" y="2367093"/>
          <a:ext cx="10364452"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50B3E037-BF85-079A-89A1-7430153656E5}"/>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08BDD880-A9FD-167F-4A5A-1673F575223F}"/>
              </a:ext>
            </a:extLst>
          </p:cNvPr>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4090835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5625C-32C0-4C1E-BEB8-02FA187C5C80}"/>
              </a:ext>
            </a:extLst>
          </p:cNvPr>
          <p:cNvSpPr>
            <a:spLocks noGrp="1"/>
          </p:cNvSpPr>
          <p:nvPr>
            <p:ph type="title"/>
          </p:nvPr>
        </p:nvSpPr>
        <p:spPr/>
        <p:txBody>
          <a:bodyPr>
            <a:normAutofit/>
          </a:bodyPr>
          <a:lstStyle/>
          <a:p>
            <a:r>
              <a:rPr lang="es-ES" u="sng" dirty="0"/>
              <a:t>Efectos del contrato de comodato</a:t>
            </a:r>
            <a:endParaRPr lang="es-CL" u="sng" dirty="0"/>
          </a:p>
        </p:txBody>
      </p:sp>
      <p:graphicFrame>
        <p:nvGraphicFramePr>
          <p:cNvPr id="5" name="Marcador de contenido 2">
            <a:extLst>
              <a:ext uri="{FF2B5EF4-FFF2-40B4-BE49-F238E27FC236}">
                <a16:creationId xmlns:a16="http://schemas.microsoft.com/office/drawing/2014/main" id="{A6DD8E6B-EC1D-3B98-829E-8FCC1C8BA432}"/>
              </a:ext>
            </a:extLst>
          </p:cNvPr>
          <p:cNvGraphicFramePr>
            <a:graphicFrameLocks noGrp="1"/>
          </p:cNvGraphicFramePr>
          <p:nvPr>
            <p:ph idx="1"/>
          </p:nvPr>
        </p:nvGraphicFramePr>
        <p:xfrm>
          <a:off x="913775" y="2367093"/>
          <a:ext cx="10364452"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328F5863-E746-DC21-0DC5-32312D82AABA}"/>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B6356E85-1274-8BFC-1DF5-9B10FE6359F7}"/>
              </a:ext>
            </a:extLst>
          </p:cNvPr>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23074035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581085-B213-44BD-B630-163CE35A2059}"/>
              </a:ext>
            </a:extLst>
          </p:cNvPr>
          <p:cNvSpPr>
            <a:spLocks noGrp="1"/>
          </p:cNvSpPr>
          <p:nvPr>
            <p:ph type="title"/>
          </p:nvPr>
        </p:nvSpPr>
        <p:spPr/>
        <p:txBody>
          <a:bodyPr>
            <a:normAutofit/>
          </a:bodyPr>
          <a:lstStyle/>
          <a:p>
            <a:r>
              <a:rPr lang="es-ES" u="sng" dirty="0"/>
              <a:t>Figuras especiales al contrato de comodato</a:t>
            </a:r>
            <a:endParaRPr lang="es-CL" u="sng" dirty="0"/>
          </a:p>
        </p:txBody>
      </p:sp>
      <p:graphicFrame>
        <p:nvGraphicFramePr>
          <p:cNvPr id="7" name="Marcador de contenido 3">
            <a:extLst>
              <a:ext uri="{FF2B5EF4-FFF2-40B4-BE49-F238E27FC236}">
                <a16:creationId xmlns:a16="http://schemas.microsoft.com/office/drawing/2014/main" id="{D87C8F7C-98D8-DD29-9675-00584ED6280C}"/>
              </a:ext>
            </a:extLst>
          </p:cNvPr>
          <p:cNvGraphicFramePr>
            <a:graphicFrameLocks noGrp="1"/>
          </p:cNvGraphicFramePr>
          <p:nvPr>
            <p:ph sz="half" idx="1"/>
          </p:nvPr>
        </p:nvGraphicFramePr>
        <p:xfrm>
          <a:off x="1103312" y="2060575"/>
          <a:ext cx="4396339" cy="4195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contenido 4">
            <a:extLst>
              <a:ext uri="{FF2B5EF4-FFF2-40B4-BE49-F238E27FC236}">
                <a16:creationId xmlns:a16="http://schemas.microsoft.com/office/drawing/2014/main" id="{A0FEA3B7-B240-4183-B117-E8B2ABD207CA}"/>
              </a:ext>
            </a:extLst>
          </p:cNvPr>
          <p:cNvSpPr>
            <a:spLocks noGrp="1"/>
          </p:cNvSpPr>
          <p:nvPr>
            <p:ph sz="half" idx="2"/>
          </p:nvPr>
        </p:nvSpPr>
        <p:spPr/>
        <p:txBody>
          <a:bodyPr/>
          <a:lstStyle/>
          <a:p>
            <a:r>
              <a:rPr lang="es-ES" dirty="0"/>
              <a:t>EL PRECARIO:</a:t>
            </a:r>
          </a:p>
          <a:p>
            <a:pPr marL="0" indent="0">
              <a:lnSpc>
                <a:spcPct val="200000"/>
              </a:lnSpc>
              <a:buNone/>
            </a:pPr>
            <a:r>
              <a:rPr lang="es-ES" dirty="0"/>
              <a:t>Constituye precario la tenencia de una cosa ajena, sin previo contrato y por ignorancia o mera tolerancia del dueño.</a:t>
            </a:r>
            <a:endParaRPr lang="es-CL" dirty="0"/>
          </a:p>
        </p:txBody>
      </p:sp>
      <p:sp>
        <p:nvSpPr>
          <p:cNvPr id="3" name="Marcador de pie de página 2">
            <a:extLst>
              <a:ext uri="{FF2B5EF4-FFF2-40B4-BE49-F238E27FC236}">
                <a16:creationId xmlns:a16="http://schemas.microsoft.com/office/drawing/2014/main" id="{8DFB3FD6-35F6-166E-016A-51AC512EA635}"/>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43DB86C2-A894-7F8E-06BB-1B70A0C9782A}"/>
              </a:ext>
            </a:extLst>
          </p:cNvPr>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1176894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94867EB-E33D-4037-BF5F-D8D6EFFDB5E3}"/>
              </a:ext>
            </a:extLst>
          </p:cNvPr>
          <p:cNvSpPr>
            <a:spLocks noGrp="1"/>
          </p:cNvSpPr>
          <p:nvPr>
            <p:ph type="title"/>
          </p:nvPr>
        </p:nvSpPr>
        <p:spPr>
          <a:xfrm>
            <a:off x="641074" y="1314450"/>
            <a:ext cx="2844002" cy="3680244"/>
          </a:xfrm>
        </p:spPr>
        <p:txBody>
          <a:bodyPr>
            <a:normAutofit/>
          </a:bodyPr>
          <a:lstStyle/>
          <a:p>
            <a:pPr algn="l"/>
            <a:r>
              <a:rPr lang="es-ES" sz="4400" b="1" u="sng" dirty="0"/>
              <a:t>leasing</a:t>
            </a:r>
            <a:endParaRPr lang="es-CL" sz="4400" b="1" u="sng" dirty="0"/>
          </a:p>
        </p:txBody>
      </p:sp>
      <p:pic>
        <p:nvPicPr>
          <p:cNvPr id="15" name="Picture 14">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7" name="Picture 16">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7" name="Marcador de contenido 4">
            <a:extLst>
              <a:ext uri="{FF2B5EF4-FFF2-40B4-BE49-F238E27FC236}">
                <a16:creationId xmlns:a16="http://schemas.microsoft.com/office/drawing/2014/main" id="{10B4E8BE-B6F9-F98D-2232-1E127567CC01}"/>
              </a:ext>
            </a:extLst>
          </p:cNvPr>
          <p:cNvGraphicFramePr>
            <a:graphicFrameLocks noGrp="1"/>
          </p:cNvGraphicFramePr>
          <p:nvPr>
            <p:ph idx="1"/>
            <p:extLst>
              <p:ext uri="{D42A27DB-BD31-4B8C-83A1-F6EECF244321}">
                <p14:modId xmlns:p14="http://schemas.microsoft.com/office/powerpoint/2010/main" val="4229263772"/>
              </p:ext>
            </p:extLst>
          </p:nvPr>
        </p:nvGraphicFramePr>
        <p:xfrm>
          <a:off x="4448527" y="873102"/>
          <a:ext cx="7311673" cy="51847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Marcador de pie de página 2">
            <a:extLst>
              <a:ext uri="{FF2B5EF4-FFF2-40B4-BE49-F238E27FC236}">
                <a16:creationId xmlns:a16="http://schemas.microsoft.com/office/drawing/2014/main" id="{C7324309-304C-5312-F629-89EF9AA3DF9C}"/>
              </a:ext>
            </a:extLst>
          </p:cNvPr>
          <p:cNvSpPr>
            <a:spLocks noGrp="1"/>
          </p:cNvSpPr>
          <p:nvPr>
            <p:ph type="ftr" sz="quarter" idx="11"/>
          </p:nvPr>
        </p:nvSpPr>
        <p:spPr/>
        <p:txBody>
          <a:bodyPr/>
          <a:lstStyle/>
          <a:p>
            <a:r>
              <a:rPr lang="en-US"/>
              <a:t>CCB-2026 </a:t>
            </a:r>
            <a:endParaRPr lang="en-US" dirty="0"/>
          </a:p>
        </p:txBody>
      </p:sp>
      <p:sp>
        <p:nvSpPr>
          <p:cNvPr id="4" name="Marcador de número de diapositiva 3">
            <a:extLst>
              <a:ext uri="{FF2B5EF4-FFF2-40B4-BE49-F238E27FC236}">
                <a16:creationId xmlns:a16="http://schemas.microsoft.com/office/drawing/2014/main" id="{854D44EA-750E-FBC3-A845-0A13DB68D479}"/>
              </a:ext>
            </a:extLst>
          </p:cNvPr>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1172274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D06AB2-D33D-4AC8-B96C-AB6FDD0AC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10BCC819-9CA3-4721-9DE0-4AAAA7FB4D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Ciudad">
            <a:extLst>
              <a:ext uri="{FF2B5EF4-FFF2-40B4-BE49-F238E27FC236}">
                <a16:creationId xmlns:a16="http://schemas.microsoft.com/office/drawing/2014/main" id="{9C63183C-1187-C424-3B0E-F9B557FCB6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464" y="1418730"/>
            <a:ext cx="3995592" cy="399559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id="{0F546C42-F2B3-412F-89B1-709F9D7370A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3481586B-7A1C-4524-BE64-034C3C593A3B}"/>
              </a:ext>
            </a:extLst>
          </p:cNvPr>
          <p:cNvSpPr>
            <a:spLocks noGrp="1"/>
          </p:cNvSpPr>
          <p:nvPr>
            <p:ph idx="1"/>
          </p:nvPr>
        </p:nvSpPr>
        <p:spPr>
          <a:xfrm>
            <a:off x="5282520" y="2125362"/>
            <a:ext cx="6518183" cy="4089174"/>
          </a:xfrm>
        </p:spPr>
        <p:txBody>
          <a:bodyPr>
            <a:normAutofit fontScale="92500" lnSpcReduction="10000"/>
          </a:bodyPr>
          <a:lstStyle/>
          <a:p>
            <a:pPr>
              <a:lnSpc>
                <a:spcPct val="200000"/>
              </a:lnSpc>
            </a:pPr>
            <a:r>
              <a:rPr lang="es-ES" dirty="0">
                <a:effectLst/>
                <a:latin typeface="Georgia" panose="02040502050405020303" pitchFamily="18" charset="0"/>
                <a:ea typeface="Georgia" panose="02040502050405020303" pitchFamily="18" charset="0"/>
                <a:cs typeface="Georgia" panose="02040502050405020303" pitchFamily="18" charset="0"/>
              </a:rPr>
              <a:t>El</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leasing</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habitacional</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ofrece</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financiamiento</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hasta</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el</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95%</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del</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precio</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de</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la</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spc="-5" dirty="0">
                <a:effectLst/>
                <a:latin typeface="Georgia" panose="02040502050405020303" pitchFamily="18" charset="0"/>
                <a:ea typeface="Georgia" panose="02040502050405020303" pitchFamily="18" charset="0"/>
                <a:cs typeface="Georgia" panose="02040502050405020303" pitchFamily="18" charset="0"/>
              </a:rPr>
              <a:t>vivienda, todo al precio </a:t>
            </a:r>
            <a:r>
              <a:rPr lang="es-ES" dirty="0">
                <a:effectLst/>
                <a:latin typeface="Georgia" panose="02040502050405020303" pitchFamily="18" charset="0"/>
                <a:ea typeface="Georgia" panose="02040502050405020303" pitchFamily="18" charset="0"/>
                <a:cs typeface="Georgia" panose="02040502050405020303" pitchFamily="18" charset="0"/>
              </a:rPr>
              <a:t>que tu desees. Se accede al éste sin necesidad de ahorro</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previo ni de postulaciones de ningún tipo, existe un subsidio automático que las</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mismas</a:t>
            </a:r>
            <a:r>
              <a:rPr lang="es-ES" spc="-10"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empresas</a:t>
            </a:r>
            <a:r>
              <a:rPr lang="es-ES" spc="-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de</a:t>
            </a:r>
            <a:r>
              <a:rPr lang="es-ES" spc="-10"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leasing</a:t>
            </a:r>
            <a:r>
              <a:rPr lang="es-ES" spc="-35" dirty="0">
                <a:effectLst/>
                <a:latin typeface="Georgia" panose="02040502050405020303" pitchFamily="18" charset="0"/>
                <a:ea typeface="Georgia" panose="02040502050405020303" pitchFamily="18" charset="0"/>
                <a:cs typeface="Georgia" panose="02040502050405020303" pitchFamily="18" charset="0"/>
              </a:rPr>
              <a:t> </a:t>
            </a:r>
            <a:r>
              <a:rPr lang="es-ES" dirty="0">
                <a:effectLst/>
                <a:latin typeface="Georgia" panose="02040502050405020303" pitchFamily="18" charset="0"/>
                <a:ea typeface="Georgia" panose="02040502050405020303" pitchFamily="18" charset="0"/>
                <a:cs typeface="Georgia" panose="02040502050405020303" pitchFamily="18" charset="0"/>
              </a:rPr>
              <a:t>tramitan.</a:t>
            </a:r>
            <a:endParaRPr lang="es-CL" dirty="0">
              <a:effectLst/>
              <a:latin typeface="Georgia" panose="02040502050405020303" pitchFamily="18" charset="0"/>
              <a:ea typeface="Georgia" panose="02040502050405020303" pitchFamily="18" charset="0"/>
              <a:cs typeface="Georgia" panose="02040502050405020303" pitchFamily="18" charset="0"/>
            </a:endParaRPr>
          </a:p>
          <a:p>
            <a:endParaRPr lang="es-CL" dirty="0"/>
          </a:p>
        </p:txBody>
      </p:sp>
      <p:sp>
        <p:nvSpPr>
          <p:cNvPr id="2" name="Título 1">
            <a:extLst>
              <a:ext uri="{FF2B5EF4-FFF2-40B4-BE49-F238E27FC236}">
                <a16:creationId xmlns:a16="http://schemas.microsoft.com/office/drawing/2014/main" id="{228F670F-81BB-491D-BF92-4D6BB6D75C60}"/>
              </a:ext>
            </a:extLst>
          </p:cNvPr>
          <p:cNvSpPr>
            <a:spLocks noGrp="1"/>
          </p:cNvSpPr>
          <p:nvPr>
            <p:ph type="title"/>
          </p:nvPr>
        </p:nvSpPr>
        <p:spPr>
          <a:xfrm>
            <a:off x="5282520" y="618517"/>
            <a:ext cx="5855416" cy="1596177"/>
          </a:xfrm>
        </p:spPr>
        <p:txBody>
          <a:bodyPr>
            <a:normAutofit/>
          </a:bodyPr>
          <a:lstStyle/>
          <a:p>
            <a:r>
              <a:rPr lang="es-ES" b="1" u="sng" dirty="0"/>
              <a:t>leasing</a:t>
            </a:r>
            <a:endParaRPr lang="es-CL" dirty="0"/>
          </a:p>
        </p:txBody>
      </p:sp>
      <p:sp>
        <p:nvSpPr>
          <p:cNvPr id="4" name="Marcador de pie de página 3">
            <a:extLst>
              <a:ext uri="{FF2B5EF4-FFF2-40B4-BE49-F238E27FC236}">
                <a16:creationId xmlns:a16="http://schemas.microsoft.com/office/drawing/2014/main" id="{2804BEDD-245C-5A4F-CFEE-E8788E24D03B}"/>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40517C9B-FD1F-4AF1-0133-BFC205723D00}"/>
              </a:ext>
            </a:extLst>
          </p:cNvPr>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1476564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ADD55FE-0A7D-4E59-85BC-D58103CCBB41}"/>
              </a:ext>
            </a:extLst>
          </p:cNvPr>
          <p:cNvSpPr>
            <a:spLocks noGrp="1"/>
          </p:cNvSpPr>
          <p:nvPr>
            <p:ph type="title"/>
          </p:nvPr>
        </p:nvSpPr>
        <p:spPr>
          <a:xfrm>
            <a:off x="641074" y="1588878"/>
            <a:ext cx="2844002" cy="3680244"/>
          </a:xfrm>
        </p:spPr>
        <p:txBody>
          <a:bodyPr>
            <a:normAutofit/>
          </a:bodyPr>
          <a:lstStyle/>
          <a:p>
            <a:pPr algn="l"/>
            <a:r>
              <a:rPr lang="es-ES" sz="3400">
                <a:solidFill>
                  <a:srgbClr val="FFFFFF"/>
                </a:solidFill>
              </a:rPr>
              <a:t>Modalidades del contrato leasing</a:t>
            </a:r>
            <a:endParaRPr lang="es-CL" sz="3400">
              <a:solidFill>
                <a:srgbClr val="FFFFFF"/>
              </a:solidFill>
            </a:endParaRPr>
          </a:p>
        </p:txBody>
      </p:sp>
      <p:pic>
        <p:nvPicPr>
          <p:cNvPr id="17"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graphicFrame>
        <p:nvGraphicFramePr>
          <p:cNvPr id="19" name="Marcador de contenido 2">
            <a:extLst>
              <a:ext uri="{FF2B5EF4-FFF2-40B4-BE49-F238E27FC236}">
                <a16:creationId xmlns:a16="http://schemas.microsoft.com/office/drawing/2014/main" id="{E6E34BFF-1A34-6EAE-22D2-E1E11381863D}"/>
              </a:ext>
            </a:extLst>
          </p:cNvPr>
          <p:cNvGraphicFramePr>
            <a:graphicFrameLocks noGrp="1"/>
          </p:cNvGraphicFramePr>
          <p:nvPr>
            <p:ph idx="1"/>
            <p:extLst>
              <p:ext uri="{D42A27DB-BD31-4B8C-83A1-F6EECF244321}">
                <p14:modId xmlns:p14="http://schemas.microsoft.com/office/powerpoint/2010/main" val="2683173822"/>
              </p:ext>
            </p:extLst>
          </p:nvPr>
        </p:nvGraphicFramePr>
        <p:xfrm>
          <a:off x="3784599" y="617895"/>
          <a:ext cx="8318501" cy="6011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6" name="Marcador de pie de página 5">
            <a:extLst>
              <a:ext uri="{FF2B5EF4-FFF2-40B4-BE49-F238E27FC236}">
                <a16:creationId xmlns:a16="http://schemas.microsoft.com/office/drawing/2014/main" id="{A646ABBE-5915-E013-B540-3C35E985D59A}"/>
              </a:ext>
            </a:extLst>
          </p:cNvPr>
          <p:cNvSpPr>
            <a:spLocks noGrp="1"/>
          </p:cNvSpPr>
          <p:nvPr>
            <p:ph type="ftr" sz="quarter" idx="11"/>
          </p:nvPr>
        </p:nvSpPr>
        <p:spPr/>
        <p:txBody>
          <a:bodyPr/>
          <a:lstStyle/>
          <a:p>
            <a:r>
              <a:rPr lang="en-US"/>
              <a:t>CCB-2026 </a:t>
            </a:r>
            <a:endParaRPr lang="en-US" dirty="0"/>
          </a:p>
        </p:txBody>
      </p:sp>
      <p:sp>
        <p:nvSpPr>
          <p:cNvPr id="22" name="Marcador de número de diapositiva 21">
            <a:extLst>
              <a:ext uri="{FF2B5EF4-FFF2-40B4-BE49-F238E27FC236}">
                <a16:creationId xmlns:a16="http://schemas.microsoft.com/office/drawing/2014/main" id="{FCD04E0A-FB62-AF28-6F42-01C683D82DB1}"/>
              </a:ext>
            </a:extLst>
          </p:cNvPr>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1588205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A1BEFC7-6F80-4D95-9963-11FF1AE59063}"/>
              </a:ext>
            </a:extLst>
          </p:cNvPr>
          <p:cNvSpPr>
            <a:spLocks noGrp="1"/>
          </p:cNvSpPr>
          <p:nvPr>
            <p:ph type="title"/>
          </p:nvPr>
        </p:nvSpPr>
        <p:spPr>
          <a:xfrm>
            <a:off x="641074" y="1314450"/>
            <a:ext cx="2844002" cy="3680244"/>
          </a:xfrm>
        </p:spPr>
        <p:txBody>
          <a:bodyPr>
            <a:normAutofit/>
          </a:bodyPr>
          <a:lstStyle/>
          <a:p>
            <a:pPr algn="l"/>
            <a:r>
              <a:rPr lang="es-ES" sz="4400"/>
              <a:t>¿Se paga iva?</a:t>
            </a:r>
            <a:endParaRPr lang="es-CL" sz="4400"/>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654EB467-D0F3-25CD-87E0-30ACAD438BA1}"/>
              </a:ext>
            </a:extLst>
          </p:cNvPr>
          <p:cNvGraphicFramePr>
            <a:graphicFrameLocks noGrp="1"/>
          </p:cNvGraphicFramePr>
          <p:nvPr>
            <p:ph idx="1"/>
            <p:extLst>
              <p:ext uri="{D42A27DB-BD31-4B8C-83A1-F6EECF244321}">
                <p14:modId xmlns:p14="http://schemas.microsoft.com/office/powerpoint/2010/main" val="2337918988"/>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76605AA6-D359-02FB-4678-A87EAEE257EC}"/>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2E2FD785-0013-B71F-07B8-1A9B6E19862D}"/>
              </a:ext>
            </a:extLst>
          </p:cNvPr>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277359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F7CCD43-745B-42ED-9595-AC0E38DF4BBB}"/>
              </a:ext>
            </a:extLst>
          </p:cNvPr>
          <p:cNvSpPr>
            <a:spLocks noGrp="1"/>
          </p:cNvSpPr>
          <p:nvPr>
            <p:ph type="title"/>
          </p:nvPr>
        </p:nvSpPr>
        <p:spPr>
          <a:xfrm>
            <a:off x="641074" y="1314450"/>
            <a:ext cx="2844002" cy="3680244"/>
          </a:xfrm>
        </p:spPr>
        <p:txBody>
          <a:bodyPr>
            <a:normAutofit/>
          </a:bodyPr>
          <a:lstStyle/>
          <a:p>
            <a:pPr algn="l"/>
            <a:r>
              <a:rPr lang="es-CL" sz="3100"/>
              <a:t>Contrato compraventa</a:t>
            </a:r>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7" name="Marcador de contenido 2">
            <a:extLst>
              <a:ext uri="{FF2B5EF4-FFF2-40B4-BE49-F238E27FC236}">
                <a16:creationId xmlns:a16="http://schemas.microsoft.com/office/drawing/2014/main" id="{A06766A4-3A5E-4430-A6B8-655DBC1C372E}"/>
              </a:ext>
            </a:extLst>
          </p:cNvPr>
          <p:cNvGraphicFramePr>
            <a:graphicFrameLocks noGrp="1"/>
          </p:cNvGraphicFramePr>
          <p:nvPr>
            <p:ph idx="1"/>
            <p:extLst>
              <p:ext uri="{D42A27DB-BD31-4B8C-83A1-F6EECF244321}">
                <p14:modId xmlns:p14="http://schemas.microsoft.com/office/powerpoint/2010/main" val="3899708032"/>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24C9FF90-DE1B-6455-F5E3-0A6F4F2F5B9C}"/>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62684857-3F8D-E09C-BE17-857FEE06D6DC}"/>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1114437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Marcador de contenido 2">
            <a:extLst>
              <a:ext uri="{FF2B5EF4-FFF2-40B4-BE49-F238E27FC236}">
                <a16:creationId xmlns:a16="http://schemas.microsoft.com/office/drawing/2014/main" id="{F470EB3D-9DCE-5C8E-44FA-0E3C394BF8D2}"/>
              </a:ext>
            </a:extLst>
          </p:cNvPr>
          <p:cNvGraphicFramePr>
            <a:graphicFrameLocks noGrp="1"/>
          </p:cNvGraphicFramePr>
          <p:nvPr>
            <p:ph idx="1"/>
            <p:extLst>
              <p:ext uri="{D42A27DB-BD31-4B8C-83A1-F6EECF244321}">
                <p14:modId xmlns:p14="http://schemas.microsoft.com/office/powerpoint/2010/main" val="2419516109"/>
              </p:ext>
            </p:extLst>
          </p:nvPr>
        </p:nvGraphicFramePr>
        <p:xfrm>
          <a:off x="913774" y="1161535"/>
          <a:ext cx="10553295" cy="5202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43D70627-5A20-B7CB-D91B-1270426D985A}"/>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C0A8634F-A324-0800-E299-EB4C5820370E}"/>
              </a:ext>
            </a:extLst>
          </p:cNvPr>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11374615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E750E9-76E5-4D48-9F6C-FD8062064138}"/>
              </a:ext>
            </a:extLst>
          </p:cNvPr>
          <p:cNvSpPr>
            <a:spLocks noGrp="1"/>
          </p:cNvSpPr>
          <p:nvPr>
            <p:ph type="title"/>
          </p:nvPr>
        </p:nvSpPr>
        <p:spPr/>
        <p:txBody>
          <a:bodyPr/>
          <a:lstStyle/>
          <a:p>
            <a:pPr algn="ctr"/>
            <a:r>
              <a:rPr lang="es-ES" b="1" u="sng" dirty="0" err="1"/>
              <a:t>d.f.l</a:t>
            </a:r>
            <a:r>
              <a:rPr lang="es-ES" b="1" u="sng" dirty="0"/>
              <a:t>. 2</a:t>
            </a:r>
            <a:endParaRPr lang="es-CL" b="1" u="sng" dirty="0"/>
          </a:p>
        </p:txBody>
      </p:sp>
      <p:graphicFrame>
        <p:nvGraphicFramePr>
          <p:cNvPr id="7" name="Marcador de contenido 2">
            <a:extLst>
              <a:ext uri="{FF2B5EF4-FFF2-40B4-BE49-F238E27FC236}">
                <a16:creationId xmlns:a16="http://schemas.microsoft.com/office/drawing/2014/main" id="{D05ACA1D-348E-C047-32F1-77F1874B4D52}"/>
              </a:ext>
            </a:extLst>
          </p:cNvPr>
          <p:cNvGraphicFramePr>
            <a:graphicFrameLocks noGrp="1"/>
          </p:cNvGraphicFramePr>
          <p:nvPr>
            <p:ph idx="1"/>
          </p:nvPr>
        </p:nvGraphicFramePr>
        <p:xfrm>
          <a:off x="913775" y="2367093"/>
          <a:ext cx="10364452"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D31E8531-1DD4-C0A9-2D07-51DA49F176E9}"/>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E64E392F-C3F9-C012-DA47-C93051698234}"/>
              </a:ext>
            </a:extLst>
          </p:cNvPr>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31137512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16"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18"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EFB0DEF1-013C-49C9-83E0-41D3AF6C7B76}"/>
              </a:ext>
            </a:extLst>
          </p:cNvPr>
          <p:cNvSpPr>
            <a:spLocks noGrp="1"/>
          </p:cNvSpPr>
          <p:nvPr>
            <p:ph type="title"/>
          </p:nvPr>
        </p:nvSpPr>
        <p:spPr>
          <a:xfrm>
            <a:off x="913775" y="439924"/>
            <a:ext cx="10364451" cy="1437937"/>
          </a:xfrm>
        </p:spPr>
        <p:txBody>
          <a:bodyPr>
            <a:normAutofit/>
          </a:bodyPr>
          <a:lstStyle/>
          <a:p>
            <a:r>
              <a:rPr lang="es-ES">
                <a:solidFill>
                  <a:schemeClr val="bg1"/>
                </a:solidFill>
              </a:rPr>
              <a:t>¿Qué son las propiedades dfl 2?</a:t>
            </a:r>
            <a:endParaRPr lang="es-CL">
              <a:solidFill>
                <a:schemeClr val="bg1"/>
              </a:solidFill>
            </a:endParaRPr>
          </a:p>
        </p:txBody>
      </p:sp>
      <p:sp>
        <p:nvSpPr>
          <p:cNvPr id="3" name="Marcador de contenido 2">
            <a:extLst>
              <a:ext uri="{FF2B5EF4-FFF2-40B4-BE49-F238E27FC236}">
                <a16:creationId xmlns:a16="http://schemas.microsoft.com/office/drawing/2014/main" id="{1BDE8FF5-71CD-4DB6-A025-AE466B1B2F81}"/>
              </a:ext>
            </a:extLst>
          </p:cNvPr>
          <p:cNvSpPr>
            <a:spLocks noGrp="1"/>
          </p:cNvSpPr>
          <p:nvPr>
            <p:ph idx="1"/>
          </p:nvPr>
        </p:nvSpPr>
        <p:spPr>
          <a:xfrm>
            <a:off x="913774" y="2705878"/>
            <a:ext cx="10363826" cy="3085322"/>
          </a:xfrm>
        </p:spPr>
        <p:txBody>
          <a:bodyPr anchor="ctr">
            <a:normAutofit/>
          </a:bodyPr>
          <a:lstStyle/>
          <a:p>
            <a:pPr>
              <a:lnSpc>
                <a:spcPct val="110000"/>
              </a:lnSpc>
            </a:pPr>
            <a:r>
              <a:rPr lang="es-ES" b="0" i="0" dirty="0">
                <a:effectLst/>
                <a:latin typeface="+mj-lt"/>
              </a:rPr>
              <a:t>Para que una propiedad sea considerada DFL2, debe tener </a:t>
            </a:r>
            <a:r>
              <a:rPr lang="es-ES" b="0" i="0" u="sng" dirty="0">
                <a:effectLst/>
                <a:latin typeface="+mj-lt"/>
              </a:rPr>
              <a:t>un máximo de superficie de 140 metros cuadrados útiles</a:t>
            </a:r>
            <a:r>
              <a:rPr lang="es-ES" b="0" i="0" dirty="0">
                <a:effectLst/>
                <a:latin typeface="+mj-lt"/>
              </a:rPr>
              <a:t>. Así de simple. Si hacemos la suma de los recintos interiores de su inmueble, incluyendo porciones de terrazas y subterráneo, su total no debe sumar más de 140 metros cuadrados.</a:t>
            </a:r>
            <a:endParaRPr lang="es-ES" b="0" i="0">
              <a:effectLst/>
              <a:latin typeface="+mj-lt"/>
            </a:endParaRPr>
          </a:p>
          <a:p>
            <a:pPr>
              <a:lnSpc>
                <a:spcPct val="110000"/>
              </a:lnSpc>
            </a:pPr>
            <a:r>
              <a:rPr lang="es-ES" b="0" i="0" dirty="0">
                <a:effectLst/>
                <a:latin typeface="+mj-lt"/>
              </a:rPr>
              <a:t>Eso sí, el beneficio DFL2 aplica desde el año 2010 sólo a dos viviendas por titular y deben estar inscritas como tal en el Conservador de Bienes Raíces. Además para acceder a todos los beneficios tributarios debe tratarse de propiedades nuevas o de primera transferencia donde usted es el primer propietario.</a:t>
            </a:r>
            <a:endParaRPr lang="es-ES" b="0" i="0">
              <a:effectLst/>
              <a:latin typeface="+mj-lt"/>
            </a:endParaRPr>
          </a:p>
          <a:p>
            <a:pPr>
              <a:lnSpc>
                <a:spcPct val="110000"/>
              </a:lnSpc>
            </a:pPr>
            <a:endParaRPr lang="es-CL">
              <a:latin typeface="+mj-lt"/>
            </a:endParaRPr>
          </a:p>
        </p:txBody>
      </p:sp>
      <p:sp>
        <p:nvSpPr>
          <p:cNvPr id="4" name="Marcador de pie de página 3">
            <a:extLst>
              <a:ext uri="{FF2B5EF4-FFF2-40B4-BE49-F238E27FC236}">
                <a16:creationId xmlns:a16="http://schemas.microsoft.com/office/drawing/2014/main" id="{975B5E34-27F0-B781-822B-459EF0F3E253}"/>
              </a:ext>
            </a:extLst>
          </p:cNvPr>
          <p:cNvSpPr>
            <a:spLocks noGrp="1"/>
          </p:cNvSpPr>
          <p:nvPr>
            <p:ph type="ftr" sz="quarter" idx="11"/>
          </p:nvPr>
        </p:nvSpPr>
        <p:spPr/>
        <p:txBody>
          <a:bodyPr/>
          <a:lstStyle/>
          <a:p>
            <a:r>
              <a:rPr lang="en-US"/>
              <a:t>CCB-2026 </a:t>
            </a:r>
            <a:endParaRPr lang="en-US" dirty="0"/>
          </a:p>
        </p:txBody>
      </p:sp>
      <p:sp>
        <p:nvSpPr>
          <p:cNvPr id="5" name="Marcador de número de diapositiva 4">
            <a:extLst>
              <a:ext uri="{FF2B5EF4-FFF2-40B4-BE49-F238E27FC236}">
                <a16:creationId xmlns:a16="http://schemas.microsoft.com/office/drawing/2014/main" id="{E8D231D3-EB4C-B98B-D123-B4A2353B6A0C}"/>
              </a:ext>
            </a:extLst>
          </p:cNvPr>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38098558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D42301-7F54-4FF4-A143-9F0DBE0E6624}"/>
              </a:ext>
            </a:extLst>
          </p:cNvPr>
          <p:cNvSpPr>
            <a:spLocks noGrp="1"/>
          </p:cNvSpPr>
          <p:nvPr>
            <p:ph type="title"/>
          </p:nvPr>
        </p:nvSpPr>
        <p:spPr>
          <a:xfrm>
            <a:off x="641074" y="1314450"/>
            <a:ext cx="2844002" cy="3680244"/>
          </a:xfrm>
        </p:spPr>
        <p:txBody>
          <a:bodyPr>
            <a:normAutofit/>
          </a:bodyPr>
          <a:lstStyle/>
          <a:p>
            <a:pPr algn="l"/>
            <a:r>
              <a:rPr lang="es-ES" sz="3700"/>
              <a:t>¿Cuáles son los beneficios?</a:t>
            </a:r>
            <a:endParaRPr lang="es-CL" sz="3700"/>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56681CBA-D2B1-2CC3-444F-318EF6E934FF}"/>
              </a:ext>
            </a:extLst>
          </p:cNvPr>
          <p:cNvGraphicFramePr>
            <a:graphicFrameLocks noGrp="1"/>
          </p:cNvGraphicFramePr>
          <p:nvPr>
            <p:ph idx="1"/>
            <p:extLst>
              <p:ext uri="{D42A27DB-BD31-4B8C-83A1-F6EECF244321}">
                <p14:modId xmlns:p14="http://schemas.microsoft.com/office/powerpoint/2010/main" val="4150771534"/>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E6FFFC80-0E8A-02DA-D298-371A90BCDF81}"/>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51512EF7-3AB6-9265-914B-7BC37B6453AB}"/>
              </a:ext>
            </a:extLst>
          </p:cNvPr>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1874072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14A0CE8A-5561-6B11-007C-2CE31ADD6F9D}"/>
              </a:ext>
            </a:extLst>
          </p:cNvPr>
          <p:cNvGraphicFramePr>
            <a:graphicFrameLocks noGrp="1"/>
          </p:cNvGraphicFramePr>
          <p:nvPr>
            <p:ph idx="1"/>
            <p:extLst>
              <p:ext uri="{D42A27DB-BD31-4B8C-83A1-F6EECF244321}">
                <p14:modId xmlns:p14="http://schemas.microsoft.com/office/powerpoint/2010/main" val="3573729183"/>
              </p:ext>
            </p:extLst>
          </p:nvPr>
        </p:nvGraphicFramePr>
        <p:xfrm>
          <a:off x="432487" y="1223319"/>
          <a:ext cx="11442356" cy="4967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4084F096-4496-E41D-7636-EF99D57706C4}"/>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1523338B-F47C-EAE3-9337-1BE14377C8CC}"/>
              </a:ext>
            </a:extLst>
          </p:cNvPr>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1298917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4789EB8-C7B9-41CD-9B95-DCCECF1EB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
            <a:extLst>
              <a:ext uri="{FF2B5EF4-FFF2-40B4-BE49-F238E27FC236}">
                <a16:creationId xmlns:a16="http://schemas.microsoft.com/office/drawing/2014/main" id="{09523DF8-9928-4EF3-8A60-071169D974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and holding keys">
            <a:extLst>
              <a:ext uri="{FF2B5EF4-FFF2-40B4-BE49-F238E27FC236}">
                <a16:creationId xmlns:a16="http://schemas.microsoft.com/office/drawing/2014/main" id="{95FA0993-6D0E-8074-CFAF-F725B12FF6FE}"/>
              </a:ext>
            </a:extLst>
          </p:cNvPr>
          <p:cNvPicPr>
            <a:picLocks noChangeAspect="1"/>
          </p:cNvPicPr>
          <p:nvPr/>
        </p:nvPicPr>
        <p:blipFill>
          <a:blip r:embed="rId3"/>
          <a:srcRect l="38317" r="22063" b="-1"/>
          <a:stretch>
            <a:fillRect/>
          </a:stretch>
        </p:blipFill>
        <p:spPr>
          <a:xfrm>
            <a:off x="20" y="10"/>
            <a:ext cx="4070535" cy="6857990"/>
          </a:xfrm>
          <a:prstGeom prst="rect">
            <a:avLst/>
          </a:prstGeom>
        </p:spPr>
      </p:pic>
      <p:pic>
        <p:nvPicPr>
          <p:cNvPr id="24" name="Picture 23">
            <a:extLst>
              <a:ext uri="{FF2B5EF4-FFF2-40B4-BE49-F238E27FC236}">
                <a16:creationId xmlns:a16="http://schemas.microsoft.com/office/drawing/2014/main" id="{0DBE017B-E5E7-4BF1-81B6-346D7281AB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A4D34873-1C03-4DEC-9737-C0EC7AD37B8D}"/>
              </a:ext>
            </a:extLst>
          </p:cNvPr>
          <p:cNvSpPr>
            <a:spLocks noGrp="1"/>
          </p:cNvSpPr>
          <p:nvPr>
            <p:ph idx="1"/>
          </p:nvPr>
        </p:nvSpPr>
        <p:spPr>
          <a:xfrm>
            <a:off x="4465048" y="1037968"/>
            <a:ext cx="6672887" cy="4753231"/>
          </a:xfrm>
        </p:spPr>
        <p:txBody>
          <a:bodyPr>
            <a:normAutofit/>
          </a:bodyPr>
          <a:lstStyle/>
          <a:p>
            <a:pPr fontAlgn="base">
              <a:lnSpc>
                <a:spcPct val="200000"/>
              </a:lnSpc>
              <a:buFont typeface="Arial" panose="020B0604020202020204" pitchFamily="34" charset="0"/>
              <a:buChar char="•"/>
            </a:pPr>
            <a:r>
              <a:rPr lang="es-ES" sz="1700" b="0" i="0" dirty="0">
                <a:effectLst/>
                <a:latin typeface="+mj-lt"/>
              </a:rPr>
              <a:t>Está exenta de pagar impuestos de herencia.</a:t>
            </a:r>
          </a:p>
          <a:p>
            <a:pPr fontAlgn="base">
              <a:lnSpc>
                <a:spcPct val="200000"/>
              </a:lnSpc>
              <a:buFont typeface="Arial" panose="020B0604020202020204" pitchFamily="34" charset="0"/>
              <a:buChar char="•"/>
            </a:pPr>
            <a:r>
              <a:rPr lang="es-ES" sz="1700" b="0" i="0" dirty="0">
                <a:effectLst/>
                <a:latin typeface="+mj-lt"/>
              </a:rPr>
              <a:t>Está exenta de impuesto a la renta (dos unidades por RUT).</a:t>
            </a:r>
          </a:p>
          <a:p>
            <a:pPr marL="0" indent="0">
              <a:lnSpc>
                <a:spcPct val="200000"/>
              </a:lnSpc>
              <a:buNone/>
            </a:pPr>
            <a:r>
              <a:rPr lang="es-ES" sz="1700" b="0" i="0" dirty="0">
                <a:effectLst/>
                <a:latin typeface="+mj-lt"/>
              </a:rPr>
              <a:t>Si la vivienda es heredada queda exenta de pagar tributo en el traspaso, siempre que haya sido comprobada en primera transferencia, es decir, debe ser una propiedad nueva. Para hacer efectivo el beneficio, el fallecimiento debe producirse a lo menos seis meses después de la adquisición o del término de la construcción.</a:t>
            </a:r>
            <a:endParaRPr lang="es-CL" sz="1700" dirty="0">
              <a:latin typeface="+mj-lt"/>
            </a:endParaRPr>
          </a:p>
        </p:txBody>
      </p:sp>
      <p:cxnSp>
        <p:nvCxnSpPr>
          <p:cNvPr id="26" name="Straight Connector 25">
            <a:extLst>
              <a:ext uri="{FF2B5EF4-FFF2-40B4-BE49-F238E27FC236}">
                <a16:creationId xmlns:a16="http://schemas.microsoft.com/office/drawing/2014/main" id="{C1A230AA-FCCE-4008-A77C-D74AB0F513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4239"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31B443AA-5F43-6328-6CB9-BF1C0146BD55}"/>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2EE56C99-8B4C-07D5-C25F-88A6441807D4}"/>
              </a:ext>
            </a:extLst>
          </p:cNvPr>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12216365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290E407-46D5-417C-950B-FFCE020FB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59757E87-8140-4CB5-A5D5-45526A7987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midsection of a person holding a miniature house">
            <a:extLst>
              <a:ext uri="{FF2B5EF4-FFF2-40B4-BE49-F238E27FC236}">
                <a16:creationId xmlns:a16="http://schemas.microsoft.com/office/drawing/2014/main" id="{42E0E660-BE76-66BF-68E4-8A20C599CF9C}"/>
              </a:ext>
            </a:extLst>
          </p:cNvPr>
          <p:cNvPicPr>
            <a:picLocks noChangeAspect="1"/>
          </p:cNvPicPr>
          <p:nvPr/>
        </p:nvPicPr>
        <p:blipFill>
          <a:blip r:embed="rId3"/>
          <a:srcRect l="32138" r="30468" b="-1"/>
          <a:stretch>
            <a:fillRect/>
          </a:stretch>
        </p:blipFill>
        <p:spPr>
          <a:xfrm>
            <a:off x="8121445" y="10"/>
            <a:ext cx="4070555" cy="6857990"/>
          </a:xfrm>
          <a:prstGeom prst="rect">
            <a:avLst/>
          </a:prstGeom>
        </p:spPr>
      </p:pic>
      <p:pic>
        <p:nvPicPr>
          <p:cNvPr id="13" name="Picture 12">
            <a:extLst>
              <a:ext uri="{FF2B5EF4-FFF2-40B4-BE49-F238E27FC236}">
                <a16:creationId xmlns:a16="http://schemas.microsoft.com/office/drawing/2014/main" id="{B07B28F1-DF3A-40EC-B797-F8D0E88FC9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AA517A39-DDF5-4A2B-81B7-AF383DED89F0}"/>
              </a:ext>
            </a:extLst>
          </p:cNvPr>
          <p:cNvSpPr>
            <a:spLocks noGrp="1"/>
          </p:cNvSpPr>
          <p:nvPr>
            <p:ph type="title"/>
          </p:nvPr>
        </p:nvSpPr>
        <p:spPr>
          <a:xfrm>
            <a:off x="913776" y="618517"/>
            <a:ext cx="6672886" cy="1596177"/>
          </a:xfrm>
        </p:spPr>
        <p:txBody>
          <a:bodyPr>
            <a:normAutofit/>
          </a:bodyPr>
          <a:lstStyle/>
          <a:p>
            <a:r>
              <a:rPr lang="es-ES" dirty="0"/>
              <a:t>¿Se pueden revocar los beneficios?</a:t>
            </a:r>
            <a:endParaRPr lang="es-CL" dirty="0"/>
          </a:p>
        </p:txBody>
      </p:sp>
      <p:sp>
        <p:nvSpPr>
          <p:cNvPr id="3" name="Marcador de contenido 2">
            <a:extLst>
              <a:ext uri="{FF2B5EF4-FFF2-40B4-BE49-F238E27FC236}">
                <a16:creationId xmlns:a16="http://schemas.microsoft.com/office/drawing/2014/main" id="{F9852E6B-0F6D-45EF-93D6-E9DE0ADDAE77}"/>
              </a:ext>
            </a:extLst>
          </p:cNvPr>
          <p:cNvSpPr>
            <a:spLocks noGrp="1"/>
          </p:cNvSpPr>
          <p:nvPr>
            <p:ph idx="1"/>
          </p:nvPr>
        </p:nvSpPr>
        <p:spPr>
          <a:xfrm>
            <a:off x="913774" y="2367092"/>
            <a:ext cx="6672887" cy="3424107"/>
          </a:xfrm>
        </p:spPr>
        <p:txBody>
          <a:bodyPr>
            <a:normAutofit/>
          </a:bodyPr>
          <a:lstStyle/>
          <a:p>
            <a:r>
              <a:rPr lang="es-ES" b="0" i="0" dirty="0">
                <a:effectLst/>
                <a:latin typeface="+mj-lt"/>
              </a:rPr>
              <a:t>Una propiedad puede perder la condición de DFL2 de varias formas. Por ejemplo, si el inmueble deja de ser vivienda y pasa a ser un oficina o de carácter comercial. Se derrumba o se amplía a más de 140 metros cuadrados.</a:t>
            </a:r>
            <a:endParaRPr lang="es-CL" dirty="0">
              <a:latin typeface="+mj-lt"/>
            </a:endParaRPr>
          </a:p>
        </p:txBody>
      </p:sp>
      <p:cxnSp>
        <p:nvCxnSpPr>
          <p:cNvPr id="15" name="Straight Connector 14">
            <a:extLst>
              <a:ext uri="{FF2B5EF4-FFF2-40B4-BE49-F238E27FC236}">
                <a16:creationId xmlns:a16="http://schemas.microsoft.com/office/drawing/2014/main" id="{064BBE8E-0488-4569-B2DA-2BC2186AC7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7460"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8E9F30B3-343B-FDA4-34E6-3B4BD39A63FD}"/>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0543D592-FC61-FC85-43FA-A61912936537}"/>
              </a:ext>
            </a:extLst>
          </p:cNvPr>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2560387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C000"/>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C7C493-24B1-4AE3-9F8E-C83309371A49}"/>
              </a:ext>
            </a:extLst>
          </p:cNvPr>
          <p:cNvSpPr>
            <a:spLocks noGrp="1"/>
          </p:cNvSpPr>
          <p:nvPr>
            <p:ph type="title"/>
          </p:nvPr>
        </p:nvSpPr>
        <p:spPr/>
        <p:txBody>
          <a:bodyPr/>
          <a:lstStyle/>
          <a:p>
            <a:pPr algn="ctr"/>
            <a:r>
              <a:rPr lang="es-ES" b="1" u="sng" dirty="0"/>
              <a:t>Iva en materia inmobiliaria</a:t>
            </a:r>
            <a:endParaRPr lang="es-CL" b="1" u="sng" dirty="0"/>
          </a:p>
        </p:txBody>
      </p:sp>
      <p:graphicFrame>
        <p:nvGraphicFramePr>
          <p:cNvPr id="7" name="Marcador de contenido 2">
            <a:extLst>
              <a:ext uri="{FF2B5EF4-FFF2-40B4-BE49-F238E27FC236}">
                <a16:creationId xmlns:a16="http://schemas.microsoft.com/office/drawing/2014/main" id="{2CC5615F-9911-F84E-0D31-0183862938D9}"/>
              </a:ext>
            </a:extLst>
          </p:cNvPr>
          <p:cNvGraphicFramePr>
            <a:graphicFrameLocks noGrp="1"/>
          </p:cNvGraphicFramePr>
          <p:nvPr>
            <p:ph idx="1"/>
            <p:extLst>
              <p:ext uri="{D42A27DB-BD31-4B8C-83A1-F6EECF244321}">
                <p14:modId xmlns:p14="http://schemas.microsoft.com/office/powerpoint/2010/main" val="1428997204"/>
              </p:ext>
            </p:extLst>
          </p:nvPr>
        </p:nvGraphicFramePr>
        <p:xfrm>
          <a:off x="913775" y="2367093"/>
          <a:ext cx="10364452"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BBD2BDEA-5875-6D7B-91A2-15387F70F5C6}"/>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8474D2DD-D225-ECBE-8B29-B0E34FC307E6}"/>
              </a:ext>
            </a:extLst>
          </p:cNvPr>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18885569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9DFD73-3047-490E-A0EC-8C1C5D62D9F1}"/>
              </a:ext>
            </a:extLst>
          </p:cNvPr>
          <p:cNvSpPr>
            <a:spLocks noGrp="1"/>
          </p:cNvSpPr>
          <p:nvPr>
            <p:ph type="title"/>
          </p:nvPr>
        </p:nvSpPr>
        <p:spPr>
          <a:xfrm>
            <a:off x="913775" y="618517"/>
            <a:ext cx="10364451" cy="1596177"/>
          </a:xfrm>
        </p:spPr>
        <p:txBody>
          <a:bodyPr>
            <a:normAutofit/>
          </a:bodyPr>
          <a:lstStyle/>
          <a:p>
            <a:r>
              <a:rPr lang="es-ES"/>
              <a:t>Tener presente que: </a:t>
            </a:r>
            <a:endParaRPr lang="es-CL" dirty="0"/>
          </a:p>
        </p:txBody>
      </p:sp>
      <p:graphicFrame>
        <p:nvGraphicFramePr>
          <p:cNvPr id="17" name="Marcador de contenido 2">
            <a:extLst>
              <a:ext uri="{FF2B5EF4-FFF2-40B4-BE49-F238E27FC236}">
                <a16:creationId xmlns:a16="http://schemas.microsoft.com/office/drawing/2014/main" id="{31827031-ED9C-5B3F-95D9-1D357B9CB5AE}"/>
              </a:ext>
            </a:extLst>
          </p:cNvPr>
          <p:cNvGraphicFramePr>
            <a:graphicFrameLocks noGrp="1"/>
          </p:cNvGraphicFramePr>
          <p:nvPr>
            <p:ph idx="1"/>
            <p:extLst>
              <p:ext uri="{D42A27DB-BD31-4B8C-83A1-F6EECF244321}">
                <p14:modId xmlns:p14="http://schemas.microsoft.com/office/powerpoint/2010/main" val="1391311472"/>
              </p:ext>
            </p:extLst>
          </p:nvPr>
        </p:nvGraphicFramePr>
        <p:xfrm>
          <a:off x="914399" y="2113005"/>
          <a:ext cx="10552671" cy="4287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E79BD50E-ACF2-83DA-F7F1-912CFF0F25E1}"/>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3832F717-C5BA-FFFF-2068-922B060C8D26}"/>
              </a:ext>
            </a:extLst>
          </p:cNvPr>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38853415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789EB8-C7B9-41CD-9B95-DCCECF1EB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09523DF8-9928-4EF3-8A60-071169D974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ouses in a subdivision">
            <a:extLst>
              <a:ext uri="{FF2B5EF4-FFF2-40B4-BE49-F238E27FC236}">
                <a16:creationId xmlns:a16="http://schemas.microsoft.com/office/drawing/2014/main" id="{74A035F7-53D6-AC24-44E5-C5F7559EA9FF}"/>
              </a:ext>
            </a:extLst>
          </p:cNvPr>
          <p:cNvPicPr>
            <a:picLocks noChangeAspect="1"/>
          </p:cNvPicPr>
          <p:nvPr/>
        </p:nvPicPr>
        <p:blipFill>
          <a:blip r:embed="rId3"/>
          <a:srcRect l="36088" r="24292" b="-1"/>
          <a:stretch>
            <a:fillRect/>
          </a:stretch>
        </p:blipFill>
        <p:spPr>
          <a:xfrm>
            <a:off x="20" y="10"/>
            <a:ext cx="4070535" cy="6857990"/>
          </a:xfrm>
          <a:prstGeom prst="rect">
            <a:avLst/>
          </a:prstGeom>
        </p:spPr>
      </p:pic>
      <p:pic>
        <p:nvPicPr>
          <p:cNvPr id="13" name="Picture 12">
            <a:extLst>
              <a:ext uri="{FF2B5EF4-FFF2-40B4-BE49-F238E27FC236}">
                <a16:creationId xmlns:a16="http://schemas.microsoft.com/office/drawing/2014/main" id="{0DBE017B-E5E7-4BF1-81B6-346D7281AB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F342E2C0-20A5-49C2-9AD7-07B405A91DBE}"/>
              </a:ext>
            </a:extLst>
          </p:cNvPr>
          <p:cNvSpPr>
            <a:spLocks noGrp="1"/>
          </p:cNvSpPr>
          <p:nvPr>
            <p:ph type="title"/>
          </p:nvPr>
        </p:nvSpPr>
        <p:spPr>
          <a:xfrm>
            <a:off x="4465050" y="618517"/>
            <a:ext cx="6672886" cy="1596177"/>
          </a:xfrm>
        </p:spPr>
        <p:txBody>
          <a:bodyPr>
            <a:normAutofit/>
          </a:bodyPr>
          <a:lstStyle/>
          <a:p>
            <a:r>
              <a:rPr lang="es-ES" dirty="0"/>
              <a:t>Casos en que no se paga </a:t>
            </a:r>
            <a:r>
              <a:rPr lang="es-ES" dirty="0" err="1"/>
              <a:t>iva</a:t>
            </a:r>
            <a:r>
              <a:rPr lang="es-ES" dirty="0"/>
              <a:t>:</a:t>
            </a:r>
            <a:endParaRPr lang="es-CL" dirty="0"/>
          </a:p>
        </p:txBody>
      </p:sp>
      <p:graphicFrame>
        <p:nvGraphicFramePr>
          <p:cNvPr id="17" name="Marcador de contenido 2">
            <a:extLst>
              <a:ext uri="{FF2B5EF4-FFF2-40B4-BE49-F238E27FC236}">
                <a16:creationId xmlns:a16="http://schemas.microsoft.com/office/drawing/2014/main" id="{81CDA624-4B52-612E-EE7D-75C280C0B50F}"/>
              </a:ext>
            </a:extLst>
          </p:cNvPr>
          <p:cNvGraphicFramePr>
            <a:graphicFrameLocks noGrp="1"/>
          </p:cNvGraphicFramePr>
          <p:nvPr>
            <p:ph idx="1"/>
            <p:extLst>
              <p:ext uri="{D42A27DB-BD31-4B8C-83A1-F6EECF244321}">
                <p14:modId xmlns:p14="http://schemas.microsoft.com/office/powerpoint/2010/main" val="4164802008"/>
              </p:ext>
            </p:extLst>
          </p:nvPr>
        </p:nvGraphicFramePr>
        <p:xfrm>
          <a:off x="4465048" y="1902941"/>
          <a:ext cx="7866993" cy="43365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15" name="Straight Connector 14">
            <a:extLst>
              <a:ext uri="{FF2B5EF4-FFF2-40B4-BE49-F238E27FC236}">
                <a16:creationId xmlns:a16="http://schemas.microsoft.com/office/drawing/2014/main" id="{C1A230AA-FCCE-4008-A77C-D74AB0F513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4239" y="0"/>
            <a:ext cx="0" cy="685800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sp>
        <p:nvSpPr>
          <p:cNvPr id="4" name="Marcador de pie de página 3">
            <a:extLst>
              <a:ext uri="{FF2B5EF4-FFF2-40B4-BE49-F238E27FC236}">
                <a16:creationId xmlns:a16="http://schemas.microsoft.com/office/drawing/2014/main" id="{A84B5B12-DBB2-0EAC-F2EA-91A73CF3E71D}"/>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9AE547F7-5344-CC28-5450-76596F31FCCD}"/>
              </a:ext>
            </a:extLst>
          </p:cNvPr>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25825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29B5F2-4879-4055-BFE6-C6638361841C}"/>
              </a:ext>
            </a:extLst>
          </p:cNvPr>
          <p:cNvSpPr>
            <a:spLocks noGrp="1"/>
          </p:cNvSpPr>
          <p:nvPr>
            <p:ph type="title"/>
          </p:nvPr>
        </p:nvSpPr>
        <p:spPr>
          <a:xfrm>
            <a:off x="913775" y="618517"/>
            <a:ext cx="10364451" cy="1596177"/>
          </a:xfrm>
        </p:spPr>
        <p:txBody>
          <a:bodyPr>
            <a:normAutofit/>
          </a:bodyPr>
          <a:lstStyle/>
          <a:p>
            <a:r>
              <a:rPr lang="es-ES" b="1" u="sng" dirty="0"/>
              <a:t>Características</a:t>
            </a:r>
            <a:r>
              <a:rPr lang="es-ES" dirty="0"/>
              <a:t> </a:t>
            </a:r>
            <a:endParaRPr lang="es-CL" dirty="0"/>
          </a:p>
        </p:txBody>
      </p:sp>
      <p:graphicFrame>
        <p:nvGraphicFramePr>
          <p:cNvPr id="7" name="Marcador de contenido 2">
            <a:extLst>
              <a:ext uri="{FF2B5EF4-FFF2-40B4-BE49-F238E27FC236}">
                <a16:creationId xmlns:a16="http://schemas.microsoft.com/office/drawing/2014/main" id="{423B49F5-3FA7-8682-5AF5-6429246797C3}"/>
              </a:ext>
            </a:extLst>
          </p:cNvPr>
          <p:cNvGraphicFramePr>
            <a:graphicFrameLocks noGrp="1"/>
          </p:cNvGraphicFramePr>
          <p:nvPr>
            <p:ph idx="1"/>
            <p:extLst>
              <p:ext uri="{D42A27DB-BD31-4B8C-83A1-F6EECF244321}">
                <p14:modId xmlns:p14="http://schemas.microsoft.com/office/powerpoint/2010/main" val="3158892020"/>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413F5CF7-C082-EF09-D459-64A21144837A}"/>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A2869AEB-A105-CF77-E117-64C2BCF57AC4}"/>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2849942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Imagen 2" descr="Keys to a home">
            <a:extLst>
              <a:ext uri="{FF2B5EF4-FFF2-40B4-BE49-F238E27FC236}">
                <a16:creationId xmlns:a16="http://schemas.microsoft.com/office/drawing/2014/main" id="{999C87BE-60CC-F65A-6D2D-ECBB5309CC1A}"/>
              </a:ext>
            </a:extLst>
          </p:cNvPr>
          <p:cNvPicPr>
            <a:picLocks noChangeAspect="1"/>
          </p:cNvPicPr>
          <p:nvPr/>
        </p:nvPicPr>
        <p:blipFill>
          <a:blip r:embed="rId2"/>
          <a:stretch>
            <a:fillRect/>
          </a:stretch>
        </p:blipFill>
        <p:spPr>
          <a:xfrm>
            <a:off x="494719" y="1"/>
            <a:ext cx="7061781" cy="4710152"/>
          </a:xfrm>
          <a:prstGeom prst="rect">
            <a:avLst/>
          </a:prstGeom>
        </p:spPr>
      </p:pic>
      <p:sp>
        <p:nvSpPr>
          <p:cNvPr id="6" name="CuadroTexto 5">
            <a:extLst>
              <a:ext uri="{FF2B5EF4-FFF2-40B4-BE49-F238E27FC236}">
                <a16:creationId xmlns:a16="http://schemas.microsoft.com/office/drawing/2014/main" id="{9AEE80BD-58F6-54EE-CEE5-50E20DE60671}"/>
              </a:ext>
            </a:extLst>
          </p:cNvPr>
          <p:cNvSpPr txBox="1"/>
          <p:nvPr/>
        </p:nvSpPr>
        <p:spPr>
          <a:xfrm>
            <a:off x="8471481" y="3173969"/>
            <a:ext cx="1790700" cy="707886"/>
          </a:xfrm>
          <a:prstGeom prst="rect">
            <a:avLst/>
          </a:prstGeom>
          <a:noFill/>
        </p:spPr>
        <p:txBody>
          <a:bodyPr wrap="square" rtlCol="0">
            <a:spAutoFit/>
          </a:bodyPr>
          <a:lstStyle/>
          <a:p>
            <a:r>
              <a:rPr lang="es-ES_tradnl" sz="4000" dirty="0"/>
              <a:t>¡ÉXITO!</a:t>
            </a:r>
          </a:p>
        </p:txBody>
      </p:sp>
      <p:sp>
        <p:nvSpPr>
          <p:cNvPr id="9" name="Marcador de pie de página 8">
            <a:extLst>
              <a:ext uri="{FF2B5EF4-FFF2-40B4-BE49-F238E27FC236}">
                <a16:creationId xmlns:a16="http://schemas.microsoft.com/office/drawing/2014/main" id="{0EF6859E-3B5B-1C59-7AF9-C1186BA0A916}"/>
              </a:ext>
            </a:extLst>
          </p:cNvPr>
          <p:cNvSpPr>
            <a:spLocks noGrp="1"/>
          </p:cNvSpPr>
          <p:nvPr>
            <p:ph type="ftr" sz="quarter" idx="11"/>
          </p:nvPr>
        </p:nvSpPr>
        <p:spPr/>
        <p:txBody>
          <a:bodyPr/>
          <a:lstStyle/>
          <a:p>
            <a:r>
              <a:rPr lang="en-US"/>
              <a:t>CCB-2026 </a:t>
            </a:r>
            <a:endParaRPr lang="en-US" dirty="0"/>
          </a:p>
        </p:txBody>
      </p:sp>
      <p:sp>
        <p:nvSpPr>
          <p:cNvPr id="12" name="Marcador de número de diapositiva 11">
            <a:extLst>
              <a:ext uri="{FF2B5EF4-FFF2-40B4-BE49-F238E27FC236}">
                <a16:creationId xmlns:a16="http://schemas.microsoft.com/office/drawing/2014/main" id="{514C92CE-7CF0-15D7-125C-6352D9D0A2A4}"/>
              </a:ext>
            </a:extLst>
          </p:cNvPr>
          <p:cNvSpPr>
            <a:spLocks noGrp="1"/>
          </p:cNvSpPr>
          <p:nvPr>
            <p:ph type="sldNum" sz="quarter" idx="12"/>
          </p:nvPr>
        </p:nvSpPr>
        <p:spPr/>
        <p:txBody>
          <a:bodyPr/>
          <a:lstStyle/>
          <a:p>
            <a:fld id="{6D22F896-40B5-4ADD-8801-0D06FADFA095}" type="slidenum">
              <a:rPr lang="en-US" smtClean="0"/>
              <a:t>60</a:t>
            </a:fld>
            <a:endParaRPr lang="en-US" dirty="0"/>
          </a:p>
        </p:txBody>
      </p:sp>
    </p:spTree>
    <p:extLst>
      <p:ext uri="{BB962C8B-B14F-4D97-AF65-F5344CB8AC3E}">
        <p14:creationId xmlns:p14="http://schemas.microsoft.com/office/powerpoint/2010/main" val="168460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A7BFB-3BBE-4C11-93FC-A6557BD11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0CA7A26-553C-443C-9A3D-2A2529D45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8FFA52A-0980-4857-A1C5-516CC3EFAD13}"/>
              </a:ext>
            </a:extLst>
          </p:cNvPr>
          <p:cNvSpPr>
            <a:spLocks noGrp="1"/>
          </p:cNvSpPr>
          <p:nvPr>
            <p:ph type="title"/>
          </p:nvPr>
        </p:nvSpPr>
        <p:spPr>
          <a:xfrm>
            <a:off x="641074" y="1314450"/>
            <a:ext cx="2844002" cy="3680244"/>
          </a:xfrm>
        </p:spPr>
        <p:txBody>
          <a:bodyPr>
            <a:normAutofit/>
          </a:bodyPr>
          <a:lstStyle/>
          <a:p>
            <a:pPr algn="l"/>
            <a:r>
              <a:rPr lang="es-ES" sz="4100" b="1" u="sng"/>
              <a:t>elementos</a:t>
            </a:r>
            <a:endParaRPr lang="es-CL" sz="4100" b="1" u="sng"/>
          </a:p>
        </p:txBody>
      </p:sp>
      <p:pic>
        <p:nvPicPr>
          <p:cNvPr id="13" name="Picture 12">
            <a:extLst>
              <a:ext uri="{FF2B5EF4-FFF2-40B4-BE49-F238E27FC236}">
                <a16:creationId xmlns:a16="http://schemas.microsoft.com/office/drawing/2014/main" id="{367E268D-B340-41B0-B037-2F3FC25B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ABB0BCA0-9493-46B4-B955-8FBF028730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Marcador de contenido 2">
            <a:extLst>
              <a:ext uri="{FF2B5EF4-FFF2-40B4-BE49-F238E27FC236}">
                <a16:creationId xmlns:a16="http://schemas.microsoft.com/office/drawing/2014/main" id="{8CEB3921-D43A-CEC1-95EF-055EE2DF7DD4}"/>
              </a:ext>
            </a:extLst>
          </p:cNvPr>
          <p:cNvGraphicFramePr>
            <a:graphicFrameLocks noGrp="1"/>
          </p:cNvGraphicFramePr>
          <p:nvPr>
            <p:ph idx="1"/>
            <p:extLst>
              <p:ext uri="{D42A27DB-BD31-4B8C-83A1-F6EECF244321}">
                <p14:modId xmlns:p14="http://schemas.microsoft.com/office/powerpoint/2010/main" val="233384229"/>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Marcador de pie de página 3">
            <a:extLst>
              <a:ext uri="{FF2B5EF4-FFF2-40B4-BE49-F238E27FC236}">
                <a16:creationId xmlns:a16="http://schemas.microsoft.com/office/drawing/2014/main" id="{9BFE3E20-7B32-22AB-6664-565C0FD8FB64}"/>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D4A9682D-9618-A921-A78E-5040CE3F0E59}"/>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29764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1DBF7A-76A6-40B5-90D1-BC119A196F07}"/>
              </a:ext>
            </a:extLst>
          </p:cNvPr>
          <p:cNvSpPr>
            <a:spLocks noGrp="1"/>
          </p:cNvSpPr>
          <p:nvPr>
            <p:ph type="title"/>
          </p:nvPr>
        </p:nvSpPr>
        <p:spPr>
          <a:xfrm>
            <a:off x="913775" y="618517"/>
            <a:ext cx="10364451" cy="1596177"/>
          </a:xfrm>
        </p:spPr>
        <p:txBody>
          <a:bodyPr>
            <a:normAutofit/>
          </a:bodyPr>
          <a:lstStyle/>
          <a:p>
            <a:r>
              <a:rPr lang="es-ES"/>
              <a:t>Consentimiento de las partes</a:t>
            </a:r>
            <a:endParaRPr lang="es-CL" dirty="0"/>
          </a:p>
        </p:txBody>
      </p:sp>
      <p:graphicFrame>
        <p:nvGraphicFramePr>
          <p:cNvPr id="5" name="Marcador de contenido 2">
            <a:extLst>
              <a:ext uri="{FF2B5EF4-FFF2-40B4-BE49-F238E27FC236}">
                <a16:creationId xmlns:a16="http://schemas.microsoft.com/office/drawing/2014/main" id="{F874C571-8029-5B78-CC26-CFA2272A8110}"/>
              </a:ext>
            </a:extLst>
          </p:cNvPr>
          <p:cNvGraphicFramePr>
            <a:graphicFrameLocks noGrp="1"/>
          </p:cNvGraphicFramePr>
          <p:nvPr>
            <p:ph idx="1"/>
            <p:extLst>
              <p:ext uri="{D42A27DB-BD31-4B8C-83A1-F6EECF244321}">
                <p14:modId xmlns:p14="http://schemas.microsoft.com/office/powerpoint/2010/main" val="2399259082"/>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ACE93FE8-D545-FF95-59E3-ACA807B7E429}"/>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00973DFC-44F1-8B63-21D8-187E5469BF17}"/>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387985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F4DB63-A191-45D9-8A53-9B18F8FE2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0BB8E50-9569-495A-A548-A5AD5055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1">
            <a:extLst>
              <a:ext uri="{FF2B5EF4-FFF2-40B4-BE49-F238E27FC236}">
                <a16:creationId xmlns:a16="http://schemas.microsoft.com/office/drawing/2014/main" id="{D6F26545-4582-4DBE-973B-ED1BC9CBD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91"/>
            <a:ext cx="12188952" cy="2286002"/>
          </a:xfrm>
          <a:prstGeom prst="rect">
            <a:avLst/>
          </a:prstGeom>
          <a:solidFill>
            <a:schemeClr val="tx1"/>
          </a:solidFill>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13">
            <a:extLst>
              <a:ext uri="{FF2B5EF4-FFF2-40B4-BE49-F238E27FC236}">
                <a16:creationId xmlns:a16="http://schemas.microsoft.com/office/drawing/2014/main" id="{E47A6981-7EBF-4F2B-BD20-3124170BF88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77277" y="-1"/>
            <a:ext cx="1272021" cy="841175"/>
          </a:xfrm>
          <a:prstGeom prst="rect">
            <a:avLst/>
          </a:prstGeom>
        </p:spPr>
      </p:pic>
      <p:pic>
        <p:nvPicPr>
          <p:cNvPr id="35" name="Picture 15">
            <a:extLst>
              <a:ext uri="{FF2B5EF4-FFF2-40B4-BE49-F238E27FC236}">
                <a16:creationId xmlns:a16="http://schemas.microsoft.com/office/drawing/2014/main" id="{6497DCFF-C2AA-4065-BFCF-1E7535B0D8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924" t="86960" r="29150"/>
          <a:stretch/>
        </p:blipFill>
        <p:spPr>
          <a:xfrm>
            <a:off x="11061755" y="-1"/>
            <a:ext cx="1127197" cy="553967"/>
          </a:xfrm>
          <a:prstGeom prst="rect">
            <a:avLst/>
          </a:prstGeom>
        </p:spPr>
      </p:pic>
      <p:pic>
        <p:nvPicPr>
          <p:cNvPr id="36" name="Picture 17">
            <a:extLst>
              <a:ext uri="{FF2B5EF4-FFF2-40B4-BE49-F238E27FC236}">
                <a16:creationId xmlns:a16="http://schemas.microsoft.com/office/drawing/2014/main" id="{15E1159C-5B31-49A8-A933-C1179723C5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9959" t="72411" r="-74" b="13790"/>
          <a:stretch/>
        </p:blipFill>
        <p:spPr>
          <a:xfrm>
            <a:off x="77277" y="1444827"/>
            <a:ext cx="1096303" cy="841175"/>
          </a:xfrm>
          <a:custGeom>
            <a:avLst/>
            <a:gdLst>
              <a:gd name="connsiteX0" fmla="*/ 0 w 915864"/>
              <a:gd name="connsiteY0" fmla="*/ 0 h 702727"/>
              <a:gd name="connsiteX1" fmla="*/ 915864 w 915864"/>
              <a:gd name="connsiteY1" fmla="*/ 0 h 702727"/>
              <a:gd name="connsiteX2" fmla="*/ 915864 w 915864"/>
              <a:gd name="connsiteY2" fmla="*/ 702727 h 702727"/>
              <a:gd name="connsiteX3" fmla="*/ 176126 w 915864"/>
              <a:gd name="connsiteY3" fmla="*/ 702727 h 702727"/>
              <a:gd name="connsiteX4" fmla="*/ 175195 w 915864"/>
              <a:gd name="connsiteY4" fmla="*/ 702179 h 702727"/>
              <a:gd name="connsiteX5" fmla="*/ 45222 w 915864"/>
              <a:gd name="connsiteY5" fmla="*/ 592499 h 702727"/>
              <a:gd name="connsiteX6" fmla="*/ 0 w 915864"/>
              <a:gd name="connsiteY6" fmla="*/ 531614 h 70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864" h="702727">
                <a:moveTo>
                  <a:pt x="0" y="0"/>
                </a:moveTo>
                <a:lnTo>
                  <a:pt x="915864" y="0"/>
                </a:lnTo>
                <a:lnTo>
                  <a:pt x="915864" y="702727"/>
                </a:lnTo>
                <a:lnTo>
                  <a:pt x="176126" y="702727"/>
                </a:lnTo>
                <a:lnTo>
                  <a:pt x="175195" y="702179"/>
                </a:lnTo>
                <a:cubicBezTo>
                  <a:pt x="126139" y="669596"/>
                  <a:pt x="82453" y="632772"/>
                  <a:pt x="45222" y="592499"/>
                </a:cubicBezTo>
                <a:lnTo>
                  <a:pt x="0" y="531614"/>
                </a:lnTo>
                <a:close/>
              </a:path>
            </a:pathLst>
          </a:custGeom>
        </p:spPr>
      </p:pic>
      <p:pic>
        <p:nvPicPr>
          <p:cNvPr id="20" name="Picture 19">
            <a:extLst>
              <a:ext uri="{FF2B5EF4-FFF2-40B4-BE49-F238E27FC236}">
                <a16:creationId xmlns:a16="http://schemas.microsoft.com/office/drawing/2014/main" id="{DA9BD01A-0D38-48EA-98E5-BB66386F39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524" t="71774" r="2564"/>
          <a:stretch/>
        </p:blipFill>
        <p:spPr>
          <a:xfrm>
            <a:off x="11036686" y="1071807"/>
            <a:ext cx="1155314" cy="1230086"/>
          </a:xfrm>
          <a:prstGeom prst="rect">
            <a:avLst/>
          </a:prstGeom>
        </p:spPr>
      </p:pic>
      <p:sp>
        <p:nvSpPr>
          <p:cNvPr id="2" name="Título 1">
            <a:extLst>
              <a:ext uri="{FF2B5EF4-FFF2-40B4-BE49-F238E27FC236}">
                <a16:creationId xmlns:a16="http://schemas.microsoft.com/office/drawing/2014/main" id="{A93D5D84-662E-4063-AC96-D4001BDE90A9}"/>
              </a:ext>
            </a:extLst>
          </p:cNvPr>
          <p:cNvSpPr>
            <a:spLocks noGrp="1"/>
          </p:cNvSpPr>
          <p:nvPr>
            <p:ph type="title"/>
          </p:nvPr>
        </p:nvSpPr>
        <p:spPr>
          <a:xfrm>
            <a:off x="913775" y="439924"/>
            <a:ext cx="10364451" cy="1437937"/>
          </a:xfrm>
        </p:spPr>
        <p:txBody>
          <a:bodyPr>
            <a:normAutofit/>
          </a:bodyPr>
          <a:lstStyle/>
          <a:p>
            <a:r>
              <a:rPr lang="es-ES">
                <a:solidFill>
                  <a:schemeClr val="bg1"/>
                </a:solidFill>
              </a:rPr>
              <a:t>¿Qué sucede con el consentimiento en las ventas forzadas?</a:t>
            </a:r>
            <a:endParaRPr lang="es-CL">
              <a:solidFill>
                <a:schemeClr val="bg1"/>
              </a:solidFill>
            </a:endParaRPr>
          </a:p>
        </p:txBody>
      </p:sp>
      <p:sp>
        <p:nvSpPr>
          <p:cNvPr id="37" name="Marcador de contenido 2">
            <a:extLst>
              <a:ext uri="{FF2B5EF4-FFF2-40B4-BE49-F238E27FC236}">
                <a16:creationId xmlns:a16="http://schemas.microsoft.com/office/drawing/2014/main" id="{AF66E770-2A2A-43CF-9522-9D1F9547B0B0}"/>
              </a:ext>
            </a:extLst>
          </p:cNvPr>
          <p:cNvSpPr>
            <a:spLocks noGrp="1"/>
          </p:cNvSpPr>
          <p:nvPr>
            <p:ph idx="1"/>
          </p:nvPr>
        </p:nvSpPr>
        <p:spPr>
          <a:xfrm>
            <a:off x="913774" y="2705878"/>
            <a:ext cx="10363826" cy="3085322"/>
          </a:xfrm>
        </p:spPr>
        <p:txBody>
          <a:bodyPr anchor="ctr">
            <a:normAutofit/>
          </a:bodyPr>
          <a:lstStyle/>
          <a:p>
            <a:pPr>
              <a:lnSpc>
                <a:spcPct val="110000"/>
              </a:lnSpc>
            </a:pPr>
            <a:r>
              <a:rPr lang="es-ES"/>
              <a:t>El consentimiento debe manifestarse libre y espontáneamente. Si es resultado de la fuerza el contrato es nulo.</a:t>
            </a:r>
          </a:p>
          <a:p>
            <a:pPr>
              <a:lnSpc>
                <a:spcPct val="110000"/>
              </a:lnSpc>
            </a:pPr>
            <a:endParaRPr lang="es-ES"/>
          </a:p>
          <a:p>
            <a:pPr>
              <a:lnSpc>
                <a:spcPct val="110000"/>
              </a:lnSpc>
            </a:pPr>
            <a:r>
              <a:rPr lang="es-ES"/>
              <a:t>En las ventas forzadas, el consentimiento se manifiesta de manera distinta. Sin embargo, por el hecho de obligarse, el deudor ha consentido de antemano en las consecuencias de la obligación, entre las cuales está la posibilidad de que el acreedor haga vender bienes pagarse su crédito, en virtud de la prenda general de los acreedores.</a:t>
            </a:r>
            <a:endParaRPr lang="es-CL"/>
          </a:p>
        </p:txBody>
      </p:sp>
      <p:sp>
        <p:nvSpPr>
          <p:cNvPr id="4" name="Marcador de pie de página 3">
            <a:extLst>
              <a:ext uri="{FF2B5EF4-FFF2-40B4-BE49-F238E27FC236}">
                <a16:creationId xmlns:a16="http://schemas.microsoft.com/office/drawing/2014/main" id="{EC312B61-DBCC-AE00-7956-935F8F9243C8}"/>
              </a:ext>
            </a:extLst>
          </p:cNvPr>
          <p:cNvSpPr>
            <a:spLocks noGrp="1"/>
          </p:cNvSpPr>
          <p:nvPr>
            <p:ph type="ftr" sz="quarter" idx="11"/>
          </p:nvPr>
        </p:nvSpPr>
        <p:spPr/>
        <p:txBody>
          <a:bodyPr/>
          <a:lstStyle/>
          <a:p>
            <a:r>
              <a:rPr lang="en-US"/>
              <a:t>CCB-2026 </a:t>
            </a:r>
            <a:endParaRPr lang="en-US" dirty="0"/>
          </a:p>
        </p:txBody>
      </p:sp>
      <p:sp>
        <p:nvSpPr>
          <p:cNvPr id="6" name="Marcador de número de diapositiva 5">
            <a:extLst>
              <a:ext uri="{FF2B5EF4-FFF2-40B4-BE49-F238E27FC236}">
                <a16:creationId xmlns:a16="http://schemas.microsoft.com/office/drawing/2014/main" id="{CC57E45F-A56B-FBFD-5859-468CAF22A804}"/>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739061163"/>
      </p:ext>
    </p:extLst>
  </p:cSld>
  <p:clrMapOvr>
    <a:masterClrMapping/>
  </p:clrMapOvr>
</p:sld>
</file>

<file path=ppt/theme/theme1.xml><?xml version="1.0" encoding="utf-8"?>
<a:theme xmlns:a="http://schemas.openxmlformats.org/drawingml/2006/main" name="Gota">
  <a:themeElements>
    <a:clrScheme name="Gota">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Droplet</Template>
  <TotalTime>4591</TotalTime>
  <Words>4005</Words>
  <Application>Microsoft Macintosh PowerPoint</Application>
  <PresentationFormat>Panorámica</PresentationFormat>
  <Paragraphs>380</Paragraphs>
  <Slides>60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60</vt:i4>
      </vt:variant>
    </vt:vector>
  </HeadingPairs>
  <TitlesOfParts>
    <vt:vector size="67" baseType="lpstr">
      <vt:lpstr>Aptos</vt:lpstr>
      <vt:lpstr>Arial</vt:lpstr>
      <vt:lpstr>Cambria</vt:lpstr>
      <vt:lpstr>Courier New</vt:lpstr>
      <vt:lpstr>Georgia</vt:lpstr>
      <vt:lpstr>Tw Cen MT</vt:lpstr>
      <vt:lpstr>Gota</vt:lpstr>
      <vt:lpstr>CONTRATOS</vt:lpstr>
      <vt:lpstr>ASPECTOS GENERALES</vt:lpstr>
      <vt:lpstr>Contrato de promesa</vt:lpstr>
      <vt:lpstr>requisitos</vt:lpstr>
      <vt:lpstr>Contrato compraventa</vt:lpstr>
      <vt:lpstr>Características </vt:lpstr>
      <vt:lpstr>elementos</vt:lpstr>
      <vt:lpstr>Consentimiento de las partes</vt:lpstr>
      <vt:lpstr>¿Qué sucede con el consentimiento en las ventas forzadas?</vt:lpstr>
      <vt:lpstr>Cosa vendida</vt:lpstr>
      <vt:lpstr>El precio</vt:lpstr>
      <vt:lpstr>Capacidad para celebrar el contrato de compraventa</vt:lpstr>
      <vt:lpstr>Clasificación de las incapacidades</vt:lpstr>
      <vt:lpstr>Obligaciones de las partes</vt:lpstr>
      <vt:lpstr>Contrato de arriendo</vt:lpstr>
      <vt:lpstr>Características contrato de arriendo</vt:lpstr>
      <vt:lpstr>Intervinientes del contrato de arrendamiento</vt:lpstr>
      <vt:lpstr>ELEMENTOS ESENCIALES DEL ARRENDAMIENTO</vt:lpstr>
      <vt:lpstr>ARRENDAMIENTO DE COSAS</vt:lpstr>
      <vt:lpstr>Presentación de PowerPoint</vt:lpstr>
      <vt:lpstr>Obligaciones de las partes</vt:lpstr>
      <vt:lpstr>Modos de terminar el contrato de arrendamiento</vt:lpstr>
      <vt:lpstr>Ley 18.101 ARRENDAMIENTO DE PREDIOS URBANOS</vt:lpstr>
      <vt:lpstr>Presentación de PowerPoint</vt:lpstr>
      <vt:lpstr>Presentación de PowerPoint</vt:lpstr>
      <vt:lpstr>Desahucio y restitución </vt:lpstr>
      <vt:lpstr>Presentación de PowerPoint</vt:lpstr>
      <vt:lpstr>¿Se puede subarrendar?</vt:lpstr>
      <vt:lpstr>¿Hasta cuando dura la obligación de pagar?</vt:lpstr>
      <vt:lpstr>Decreto ley 993 ARRENDAMIENTO PREDIOS RUSTICOS</vt:lpstr>
      <vt:lpstr>¿Qué es un predio rustico?</vt:lpstr>
      <vt:lpstr>Presentación de PowerPoint</vt:lpstr>
      <vt:lpstr>¿Puede el arrendatario subarrendar?</vt:lpstr>
      <vt:lpstr>Comentarios generales</vt:lpstr>
      <vt:lpstr>Contrato de mandato</vt:lpstr>
      <vt:lpstr>Partes que intervienen en el mandato</vt:lpstr>
      <vt:lpstr>CARACTERISTICAS DEL MANDATO</vt:lpstr>
      <vt:lpstr>El mandato y la representación </vt:lpstr>
      <vt:lpstr>Clasificación del mandato</vt:lpstr>
      <vt:lpstr>Efectos del mandato entre las partes</vt:lpstr>
      <vt:lpstr>Terminación del mandato</vt:lpstr>
      <vt:lpstr>Contrato de comodato</vt:lpstr>
      <vt:lpstr>Características del comodato</vt:lpstr>
      <vt:lpstr>Efectos del contrato de comodato</vt:lpstr>
      <vt:lpstr>Figuras especiales al contrato de comodato</vt:lpstr>
      <vt:lpstr>leasing</vt:lpstr>
      <vt:lpstr>leasing</vt:lpstr>
      <vt:lpstr>Modalidades del contrato leasing</vt:lpstr>
      <vt:lpstr>¿Se paga iva?</vt:lpstr>
      <vt:lpstr>Presentación de PowerPoint</vt:lpstr>
      <vt:lpstr>d.f.l. 2</vt:lpstr>
      <vt:lpstr>¿Qué son las propiedades dfl 2?</vt:lpstr>
      <vt:lpstr>¿Cuáles son los beneficios?</vt:lpstr>
      <vt:lpstr>Presentación de PowerPoint</vt:lpstr>
      <vt:lpstr>Presentación de PowerPoint</vt:lpstr>
      <vt:lpstr>¿Se pueden revocar los beneficios?</vt:lpstr>
      <vt:lpstr>Iva en materia inmobiliaria</vt:lpstr>
      <vt:lpstr>Tener presente que: </vt:lpstr>
      <vt:lpstr>Casos en que no se paga iva: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CONTRATOS</dc:title>
  <dc:creator>Gustavo Pizarro</dc:creator>
  <cp:lastModifiedBy>Microsoft Office User</cp:lastModifiedBy>
  <cp:revision>7</cp:revision>
  <dcterms:created xsi:type="dcterms:W3CDTF">2018-12-21T12:08:14Z</dcterms:created>
  <dcterms:modified xsi:type="dcterms:W3CDTF">2026-02-18T23:59:39Z</dcterms:modified>
</cp:coreProperties>
</file>